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handoutMasterIdLst>
    <p:handoutMasterId r:id="rId19"/>
  </p:handoutMasterIdLst>
  <p:sldIdLst>
    <p:sldId id="346" r:id="rId2"/>
    <p:sldId id="382" r:id="rId3"/>
    <p:sldId id="348" r:id="rId4"/>
    <p:sldId id="402" r:id="rId5"/>
    <p:sldId id="392" r:id="rId6"/>
    <p:sldId id="387" r:id="rId7"/>
    <p:sldId id="403" r:id="rId8"/>
    <p:sldId id="349" r:id="rId9"/>
    <p:sldId id="370" r:id="rId10"/>
    <p:sldId id="393" r:id="rId11"/>
    <p:sldId id="399" r:id="rId12"/>
    <p:sldId id="373" r:id="rId13"/>
    <p:sldId id="401" r:id="rId14"/>
    <p:sldId id="380" r:id="rId15"/>
    <p:sldId id="384" r:id="rId16"/>
    <p:sldId id="361" r:id="rId17"/>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34">
          <p15:clr>
            <a:srgbClr val="A4A3A4"/>
          </p15:clr>
        </p15:guide>
        <p15:guide id="2" pos="476">
          <p15:clr>
            <a:srgbClr val="A4A3A4"/>
          </p15:clr>
        </p15:guide>
      </p15:sldGuideLst>
    </p:ext>
    <p:ext uri="{2D200454-40CA-4A62-9FC3-DE9A4176ACB9}">
      <p15:notesGuideLst xmlns:p15="http://schemas.microsoft.com/office/powerpoint/2012/main">
        <p15:guide id="1" orient="horz" pos="3126"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E0E1E4"/>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25" autoAdjust="0"/>
    <p:restoredTop sz="93447" autoAdjust="0"/>
  </p:normalViewPr>
  <p:slideViewPr>
    <p:cSldViewPr showGuides="1">
      <p:cViewPr varScale="1">
        <p:scale>
          <a:sx n="63" d="100"/>
          <a:sy n="63" d="100"/>
        </p:scale>
        <p:origin x="1420" y="32"/>
      </p:cViewPr>
      <p:guideLst>
        <p:guide orient="horz" pos="1434"/>
        <p:guide pos="476"/>
      </p:guideLst>
    </p:cSldViewPr>
  </p:slideViewPr>
  <p:outlineViewPr>
    <p:cViewPr>
      <p:scale>
        <a:sx n="33" d="100"/>
        <a:sy n="33" d="100"/>
      </p:scale>
      <p:origin x="0" y="0"/>
    </p:cViewPr>
  </p:outlineViewPr>
  <p:notesTextViewPr>
    <p:cViewPr>
      <p:scale>
        <a:sx n="100" d="100"/>
        <a:sy n="100" d="100"/>
      </p:scale>
      <p:origin x="0" y="0"/>
    </p:cViewPr>
  </p:notesTextViewPr>
  <p:notesViewPr>
    <p:cSldViewPr showGuides="1">
      <p:cViewPr>
        <p:scale>
          <a:sx n="100" d="100"/>
          <a:sy n="100" d="100"/>
        </p:scale>
        <p:origin x="3570" y="-7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ah Bromley" userId="fcfa44a5-9552-4f4b-b164-64a12524cdef" providerId="ADAL" clId="{9E62E932-15F0-488E-9BB2-1759431C4A62}"/>
    <pc:docChg chg="modSld">
      <pc:chgData name="Leah Bromley" userId="fcfa44a5-9552-4f4b-b164-64a12524cdef" providerId="ADAL" clId="{9E62E932-15F0-488E-9BB2-1759431C4A62}" dt="2022-11-16T12:26:29.763" v="2" actId="20577"/>
      <pc:docMkLst>
        <pc:docMk/>
      </pc:docMkLst>
      <pc:sldChg chg="modSp mod">
        <pc:chgData name="Leah Bromley" userId="fcfa44a5-9552-4f4b-b164-64a12524cdef" providerId="ADAL" clId="{9E62E932-15F0-488E-9BB2-1759431C4A62}" dt="2022-11-16T12:26:29.763" v="2" actId="20577"/>
        <pc:sldMkLst>
          <pc:docMk/>
          <pc:sldMk cId="0" sldId="349"/>
        </pc:sldMkLst>
        <pc:graphicFrameChg chg="modGraphic">
          <ac:chgData name="Leah Bromley" userId="fcfa44a5-9552-4f4b-b164-64a12524cdef" providerId="ADAL" clId="{9E62E932-15F0-488E-9BB2-1759431C4A62}" dt="2022-11-16T12:26:29.763" v="2" actId="20577"/>
          <ac:graphicFrameMkLst>
            <pc:docMk/>
            <pc:sldMk cId="0" sldId="349"/>
            <ac:graphicFrameMk id="11" creationId="{301B1617-3D6E-4D2F-AD9C-B6FAD4897FAE}"/>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602301-D9F8-4BDE-A055-2E2658E82A78}" type="doc">
      <dgm:prSet loTypeId="urn:microsoft.com/office/officeart/2005/8/layout/process1" loCatId="process" qsTypeId="urn:microsoft.com/office/officeart/2005/8/quickstyle/simple1" qsCatId="simple" csTypeId="urn:microsoft.com/office/officeart/2005/8/colors/accent1_2" csCatId="accent1" phldr="1"/>
      <dgm:spPr/>
    </dgm:pt>
    <dgm:pt modelId="{9DB568AE-65BE-4E86-B239-3E51A1661B04}">
      <dgm:prSet phldrT="[Text]"/>
      <dgm:spPr/>
      <dgm:t>
        <a:bodyPr/>
        <a:lstStyle/>
        <a:p>
          <a:r>
            <a:rPr lang="en-GB" b="1" dirty="0"/>
            <a:t>Today</a:t>
          </a:r>
        </a:p>
        <a:p>
          <a:r>
            <a:rPr lang="en-GB" dirty="0"/>
            <a:t>Public renewable energy workshop</a:t>
          </a:r>
        </a:p>
      </dgm:t>
    </dgm:pt>
    <dgm:pt modelId="{A039160E-2C4C-40D0-8F87-ACC5438FBDE4}" type="parTrans" cxnId="{B0E11103-555F-4E41-BFB8-BA5A9A7794F9}">
      <dgm:prSet/>
      <dgm:spPr/>
      <dgm:t>
        <a:bodyPr/>
        <a:lstStyle/>
        <a:p>
          <a:endParaRPr lang="en-GB"/>
        </a:p>
      </dgm:t>
    </dgm:pt>
    <dgm:pt modelId="{ACDA0CE5-2A12-4C46-896D-2E5A77EA97EB}" type="sibTrans" cxnId="{B0E11103-555F-4E41-BFB8-BA5A9A7794F9}">
      <dgm:prSet/>
      <dgm:spPr/>
      <dgm:t>
        <a:bodyPr/>
        <a:lstStyle/>
        <a:p>
          <a:endParaRPr lang="en-GB"/>
        </a:p>
      </dgm:t>
    </dgm:pt>
    <dgm:pt modelId="{6C6F4783-2876-468C-9DE6-DD360A716FCA}">
      <dgm:prSet phldrT="[Text]"/>
      <dgm:spPr/>
      <dgm:t>
        <a:bodyPr/>
        <a:lstStyle/>
        <a:p>
          <a:r>
            <a:rPr lang="en-GB" b="1" dirty="0">
              <a:solidFill>
                <a:srgbClr val="FF0000"/>
              </a:solidFill>
            </a:rPr>
            <a:t>[INSERT DATES]</a:t>
          </a:r>
        </a:p>
        <a:p>
          <a:r>
            <a:rPr lang="en-GB" i="1" dirty="0"/>
            <a:t>Details of a report (if being written) and who it will be shared with</a:t>
          </a:r>
        </a:p>
      </dgm:t>
    </dgm:pt>
    <dgm:pt modelId="{787C4DF2-2576-42F4-BCCF-FC0629F11222}" type="parTrans" cxnId="{0B604000-F532-41FC-99B4-B75A152F31E0}">
      <dgm:prSet/>
      <dgm:spPr/>
      <dgm:t>
        <a:bodyPr/>
        <a:lstStyle/>
        <a:p>
          <a:endParaRPr lang="en-GB"/>
        </a:p>
      </dgm:t>
    </dgm:pt>
    <dgm:pt modelId="{5EB4EF9F-696C-4E8C-A15B-9A4090399BB2}" type="sibTrans" cxnId="{0B604000-F532-41FC-99B4-B75A152F31E0}">
      <dgm:prSet/>
      <dgm:spPr/>
      <dgm:t>
        <a:bodyPr/>
        <a:lstStyle/>
        <a:p>
          <a:endParaRPr lang="en-GB"/>
        </a:p>
      </dgm:t>
    </dgm:pt>
    <dgm:pt modelId="{41CE51DA-CAE2-4837-B52D-7DBF92075E02}">
      <dgm:prSet phldrT="[Text]"/>
      <dgm:spPr/>
      <dgm:t>
        <a:bodyPr/>
        <a:lstStyle/>
        <a:p>
          <a:r>
            <a:rPr lang="en-GB" b="1" dirty="0">
              <a:solidFill>
                <a:srgbClr val="FF0000"/>
              </a:solidFill>
            </a:rPr>
            <a:t>[INSERT DATES]</a:t>
          </a:r>
        </a:p>
        <a:p>
          <a:endParaRPr lang="en-GB" dirty="0"/>
        </a:p>
        <a:p>
          <a:r>
            <a:rPr lang="en-GB" dirty="0"/>
            <a:t>Wider online survey on the outputs from this workshop</a:t>
          </a:r>
        </a:p>
      </dgm:t>
    </dgm:pt>
    <dgm:pt modelId="{AD4B1790-27A0-4098-9F41-2D79D0FEB711}" type="parTrans" cxnId="{F8443E94-59C8-4516-A97B-3C56F7B063F3}">
      <dgm:prSet/>
      <dgm:spPr/>
      <dgm:t>
        <a:bodyPr/>
        <a:lstStyle/>
        <a:p>
          <a:endParaRPr lang="en-GB"/>
        </a:p>
      </dgm:t>
    </dgm:pt>
    <dgm:pt modelId="{3E9DA7A3-C586-40AE-91E5-DE5CCC5A2A24}" type="sibTrans" cxnId="{F8443E94-59C8-4516-A97B-3C56F7B063F3}">
      <dgm:prSet/>
      <dgm:spPr/>
      <dgm:t>
        <a:bodyPr/>
        <a:lstStyle/>
        <a:p>
          <a:endParaRPr lang="en-GB"/>
        </a:p>
      </dgm:t>
    </dgm:pt>
    <dgm:pt modelId="{3E411D67-910D-4D99-859B-CC5BCB5E8653}" type="pres">
      <dgm:prSet presAssocID="{92602301-D9F8-4BDE-A055-2E2658E82A78}" presName="Name0" presStyleCnt="0">
        <dgm:presLayoutVars>
          <dgm:dir/>
          <dgm:resizeHandles val="exact"/>
        </dgm:presLayoutVars>
      </dgm:prSet>
      <dgm:spPr/>
    </dgm:pt>
    <dgm:pt modelId="{1835F153-BDA9-4DCB-9F4D-5FE0F226919E}" type="pres">
      <dgm:prSet presAssocID="{9DB568AE-65BE-4E86-B239-3E51A1661B04}" presName="node" presStyleLbl="node1" presStyleIdx="0" presStyleCnt="3">
        <dgm:presLayoutVars>
          <dgm:bulletEnabled val="1"/>
        </dgm:presLayoutVars>
      </dgm:prSet>
      <dgm:spPr/>
    </dgm:pt>
    <dgm:pt modelId="{D29606E3-387D-432F-A91B-CF3F4D835F23}" type="pres">
      <dgm:prSet presAssocID="{ACDA0CE5-2A12-4C46-896D-2E5A77EA97EB}" presName="sibTrans" presStyleLbl="sibTrans2D1" presStyleIdx="0" presStyleCnt="2"/>
      <dgm:spPr/>
    </dgm:pt>
    <dgm:pt modelId="{7ADFF739-DAB8-4784-8295-4B106AF4FE43}" type="pres">
      <dgm:prSet presAssocID="{ACDA0CE5-2A12-4C46-896D-2E5A77EA97EB}" presName="connectorText" presStyleLbl="sibTrans2D1" presStyleIdx="0" presStyleCnt="2"/>
      <dgm:spPr/>
    </dgm:pt>
    <dgm:pt modelId="{384C0B7A-4C7A-4D69-AE3A-FB42D7359B1C}" type="pres">
      <dgm:prSet presAssocID="{41CE51DA-CAE2-4837-B52D-7DBF92075E02}" presName="node" presStyleLbl="node1" presStyleIdx="1" presStyleCnt="3">
        <dgm:presLayoutVars>
          <dgm:bulletEnabled val="1"/>
        </dgm:presLayoutVars>
      </dgm:prSet>
      <dgm:spPr/>
    </dgm:pt>
    <dgm:pt modelId="{D53144F8-BCE5-421F-BA1F-55AB00981C81}" type="pres">
      <dgm:prSet presAssocID="{3E9DA7A3-C586-40AE-91E5-DE5CCC5A2A24}" presName="sibTrans" presStyleLbl="sibTrans2D1" presStyleIdx="1" presStyleCnt="2"/>
      <dgm:spPr/>
    </dgm:pt>
    <dgm:pt modelId="{B63F1209-300C-4932-AE1D-038627773EA8}" type="pres">
      <dgm:prSet presAssocID="{3E9DA7A3-C586-40AE-91E5-DE5CCC5A2A24}" presName="connectorText" presStyleLbl="sibTrans2D1" presStyleIdx="1" presStyleCnt="2"/>
      <dgm:spPr/>
    </dgm:pt>
    <dgm:pt modelId="{67E6837E-451F-4749-8657-AFFFCD147AA5}" type="pres">
      <dgm:prSet presAssocID="{6C6F4783-2876-468C-9DE6-DD360A716FCA}" presName="node" presStyleLbl="node1" presStyleIdx="2" presStyleCnt="3">
        <dgm:presLayoutVars>
          <dgm:bulletEnabled val="1"/>
        </dgm:presLayoutVars>
      </dgm:prSet>
      <dgm:spPr/>
    </dgm:pt>
  </dgm:ptLst>
  <dgm:cxnLst>
    <dgm:cxn modelId="{0B604000-F532-41FC-99B4-B75A152F31E0}" srcId="{92602301-D9F8-4BDE-A055-2E2658E82A78}" destId="{6C6F4783-2876-468C-9DE6-DD360A716FCA}" srcOrd="2" destOrd="0" parTransId="{787C4DF2-2576-42F4-BCCF-FC0629F11222}" sibTransId="{5EB4EF9F-696C-4E8C-A15B-9A4090399BB2}"/>
    <dgm:cxn modelId="{B0E11103-555F-4E41-BFB8-BA5A9A7794F9}" srcId="{92602301-D9F8-4BDE-A055-2E2658E82A78}" destId="{9DB568AE-65BE-4E86-B239-3E51A1661B04}" srcOrd="0" destOrd="0" parTransId="{A039160E-2C4C-40D0-8F87-ACC5438FBDE4}" sibTransId="{ACDA0CE5-2A12-4C46-896D-2E5A77EA97EB}"/>
    <dgm:cxn modelId="{4BCAF004-7A30-42BF-8B03-4F5FA811CE06}" type="presOf" srcId="{3E9DA7A3-C586-40AE-91E5-DE5CCC5A2A24}" destId="{B63F1209-300C-4932-AE1D-038627773EA8}" srcOrd="1" destOrd="0" presId="urn:microsoft.com/office/officeart/2005/8/layout/process1"/>
    <dgm:cxn modelId="{9F92E407-C649-4CB9-8C30-E26310CB8805}" type="presOf" srcId="{92602301-D9F8-4BDE-A055-2E2658E82A78}" destId="{3E411D67-910D-4D99-859B-CC5BCB5E8653}" srcOrd="0" destOrd="0" presId="urn:microsoft.com/office/officeart/2005/8/layout/process1"/>
    <dgm:cxn modelId="{529C4018-BD1A-4CF7-B6FB-55BFFA5A43FB}" type="presOf" srcId="{9DB568AE-65BE-4E86-B239-3E51A1661B04}" destId="{1835F153-BDA9-4DCB-9F4D-5FE0F226919E}" srcOrd="0" destOrd="0" presId="urn:microsoft.com/office/officeart/2005/8/layout/process1"/>
    <dgm:cxn modelId="{05258628-F50C-476F-ABF1-39F1B1F1059E}" type="presOf" srcId="{6C6F4783-2876-468C-9DE6-DD360A716FCA}" destId="{67E6837E-451F-4749-8657-AFFFCD147AA5}" srcOrd="0" destOrd="0" presId="urn:microsoft.com/office/officeart/2005/8/layout/process1"/>
    <dgm:cxn modelId="{0866773B-A272-4B2E-9AF6-510EBA8D3DD1}" type="presOf" srcId="{ACDA0CE5-2A12-4C46-896D-2E5A77EA97EB}" destId="{7ADFF739-DAB8-4784-8295-4B106AF4FE43}" srcOrd="1" destOrd="0" presId="urn:microsoft.com/office/officeart/2005/8/layout/process1"/>
    <dgm:cxn modelId="{ED4C6F52-ABDF-4301-918D-E115158EDC62}" type="presOf" srcId="{41CE51DA-CAE2-4837-B52D-7DBF92075E02}" destId="{384C0B7A-4C7A-4D69-AE3A-FB42D7359B1C}" srcOrd="0" destOrd="0" presId="urn:microsoft.com/office/officeart/2005/8/layout/process1"/>
    <dgm:cxn modelId="{12E75158-C2BB-4303-B937-E16F18F18613}" type="presOf" srcId="{3E9DA7A3-C586-40AE-91E5-DE5CCC5A2A24}" destId="{D53144F8-BCE5-421F-BA1F-55AB00981C81}" srcOrd="0" destOrd="0" presId="urn:microsoft.com/office/officeart/2005/8/layout/process1"/>
    <dgm:cxn modelId="{F8443E94-59C8-4516-A97B-3C56F7B063F3}" srcId="{92602301-D9F8-4BDE-A055-2E2658E82A78}" destId="{41CE51DA-CAE2-4837-B52D-7DBF92075E02}" srcOrd="1" destOrd="0" parTransId="{AD4B1790-27A0-4098-9F41-2D79D0FEB711}" sibTransId="{3E9DA7A3-C586-40AE-91E5-DE5CCC5A2A24}"/>
    <dgm:cxn modelId="{B13C3DEE-B151-4C92-971F-4D8EED107FB1}" type="presOf" srcId="{ACDA0CE5-2A12-4C46-896D-2E5A77EA97EB}" destId="{D29606E3-387D-432F-A91B-CF3F4D835F23}" srcOrd="0" destOrd="0" presId="urn:microsoft.com/office/officeart/2005/8/layout/process1"/>
    <dgm:cxn modelId="{0619A2D8-FA57-4F55-B76C-34AC765FAD65}" type="presParOf" srcId="{3E411D67-910D-4D99-859B-CC5BCB5E8653}" destId="{1835F153-BDA9-4DCB-9F4D-5FE0F226919E}" srcOrd="0" destOrd="0" presId="urn:microsoft.com/office/officeart/2005/8/layout/process1"/>
    <dgm:cxn modelId="{3457F947-0087-455E-9A9B-D9876BDEE781}" type="presParOf" srcId="{3E411D67-910D-4D99-859B-CC5BCB5E8653}" destId="{D29606E3-387D-432F-A91B-CF3F4D835F23}" srcOrd="1" destOrd="0" presId="urn:microsoft.com/office/officeart/2005/8/layout/process1"/>
    <dgm:cxn modelId="{DB8A0023-EFA8-43F1-B116-E57C15CC69F9}" type="presParOf" srcId="{D29606E3-387D-432F-A91B-CF3F4D835F23}" destId="{7ADFF739-DAB8-4784-8295-4B106AF4FE43}" srcOrd="0" destOrd="0" presId="urn:microsoft.com/office/officeart/2005/8/layout/process1"/>
    <dgm:cxn modelId="{B10F9769-084F-4328-88A4-C0E016CDBBFA}" type="presParOf" srcId="{3E411D67-910D-4D99-859B-CC5BCB5E8653}" destId="{384C0B7A-4C7A-4D69-AE3A-FB42D7359B1C}" srcOrd="2" destOrd="0" presId="urn:microsoft.com/office/officeart/2005/8/layout/process1"/>
    <dgm:cxn modelId="{AD44FE1E-E1BD-478F-AC27-501C62C0FB02}" type="presParOf" srcId="{3E411D67-910D-4D99-859B-CC5BCB5E8653}" destId="{D53144F8-BCE5-421F-BA1F-55AB00981C81}" srcOrd="3" destOrd="0" presId="urn:microsoft.com/office/officeart/2005/8/layout/process1"/>
    <dgm:cxn modelId="{48472E71-0073-4A73-B250-39EB8D4F8FF3}" type="presParOf" srcId="{D53144F8-BCE5-421F-BA1F-55AB00981C81}" destId="{B63F1209-300C-4932-AE1D-038627773EA8}" srcOrd="0" destOrd="0" presId="urn:microsoft.com/office/officeart/2005/8/layout/process1"/>
    <dgm:cxn modelId="{D00B63BF-A023-4A86-A0D2-383D91E6E286}" type="presParOf" srcId="{3E411D67-910D-4D99-859B-CC5BCB5E8653}" destId="{67E6837E-451F-4749-8657-AFFFCD147AA5}"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35F153-BDA9-4DCB-9F4D-5FE0F226919E}">
      <dsp:nvSpPr>
        <dsp:cNvPr id="0" name=""/>
        <dsp:cNvSpPr/>
      </dsp:nvSpPr>
      <dsp:spPr>
        <a:xfrm>
          <a:off x="7847" y="652111"/>
          <a:ext cx="2345604" cy="17372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t>Today</a:t>
          </a:r>
        </a:p>
        <a:p>
          <a:pPr marL="0" lvl="0" indent="0" algn="ctr" defTabSz="800100">
            <a:lnSpc>
              <a:spcPct val="90000"/>
            </a:lnSpc>
            <a:spcBef>
              <a:spcPct val="0"/>
            </a:spcBef>
            <a:spcAft>
              <a:spcPct val="35000"/>
            </a:spcAft>
            <a:buNone/>
          </a:pPr>
          <a:r>
            <a:rPr lang="en-GB" sz="1800" kern="1200" dirty="0"/>
            <a:t>Public renewable energy workshop</a:t>
          </a:r>
        </a:p>
      </dsp:txBody>
      <dsp:txXfrm>
        <a:off x="58728" y="702992"/>
        <a:ext cx="2243842" cy="1635451"/>
      </dsp:txXfrm>
    </dsp:sp>
    <dsp:sp modelId="{D29606E3-387D-432F-A91B-CF3F4D835F23}">
      <dsp:nvSpPr>
        <dsp:cNvPr id="0" name=""/>
        <dsp:cNvSpPr/>
      </dsp:nvSpPr>
      <dsp:spPr>
        <a:xfrm>
          <a:off x="2588012" y="1229863"/>
          <a:ext cx="497268" cy="58170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2588012" y="1346205"/>
        <a:ext cx="348088" cy="349025"/>
      </dsp:txXfrm>
    </dsp:sp>
    <dsp:sp modelId="{384C0B7A-4C7A-4D69-AE3A-FB42D7359B1C}">
      <dsp:nvSpPr>
        <dsp:cNvPr id="0" name=""/>
        <dsp:cNvSpPr/>
      </dsp:nvSpPr>
      <dsp:spPr>
        <a:xfrm>
          <a:off x="3291693" y="652111"/>
          <a:ext cx="2345604" cy="17372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solidFill>
                <a:srgbClr val="FF0000"/>
              </a:solidFill>
            </a:rPr>
            <a:t>[INSERT DATES]</a:t>
          </a:r>
        </a:p>
        <a:p>
          <a:pPr marL="0" lvl="0" indent="0" algn="ctr" defTabSz="800100">
            <a:lnSpc>
              <a:spcPct val="90000"/>
            </a:lnSpc>
            <a:spcBef>
              <a:spcPct val="0"/>
            </a:spcBef>
            <a:spcAft>
              <a:spcPct val="35000"/>
            </a:spcAft>
            <a:buNone/>
          </a:pPr>
          <a:endParaRPr lang="en-GB" sz="1800" kern="1200" dirty="0"/>
        </a:p>
        <a:p>
          <a:pPr marL="0" lvl="0" indent="0" algn="ctr" defTabSz="800100">
            <a:lnSpc>
              <a:spcPct val="90000"/>
            </a:lnSpc>
            <a:spcBef>
              <a:spcPct val="0"/>
            </a:spcBef>
            <a:spcAft>
              <a:spcPct val="35000"/>
            </a:spcAft>
            <a:buNone/>
          </a:pPr>
          <a:r>
            <a:rPr lang="en-GB" sz="1800" kern="1200" dirty="0"/>
            <a:t>Wider online survey on the outputs from this workshop</a:t>
          </a:r>
        </a:p>
      </dsp:txBody>
      <dsp:txXfrm>
        <a:off x="3342574" y="702992"/>
        <a:ext cx="2243842" cy="1635451"/>
      </dsp:txXfrm>
    </dsp:sp>
    <dsp:sp modelId="{D53144F8-BCE5-421F-BA1F-55AB00981C81}">
      <dsp:nvSpPr>
        <dsp:cNvPr id="0" name=""/>
        <dsp:cNvSpPr/>
      </dsp:nvSpPr>
      <dsp:spPr>
        <a:xfrm>
          <a:off x="5871858" y="1229863"/>
          <a:ext cx="497268" cy="58170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5871858" y="1346205"/>
        <a:ext cx="348088" cy="349025"/>
      </dsp:txXfrm>
    </dsp:sp>
    <dsp:sp modelId="{67E6837E-451F-4749-8657-AFFFCD147AA5}">
      <dsp:nvSpPr>
        <dsp:cNvPr id="0" name=""/>
        <dsp:cNvSpPr/>
      </dsp:nvSpPr>
      <dsp:spPr>
        <a:xfrm>
          <a:off x="6575539" y="652111"/>
          <a:ext cx="2345604" cy="17372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solidFill>
                <a:srgbClr val="FF0000"/>
              </a:solidFill>
            </a:rPr>
            <a:t>[INSERT DATES]</a:t>
          </a:r>
        </a:p>
        <a:p>
          <a:pPr marL="0" lvl="0" indent="0" algn="ctr" defTabSz="800100">
            <a:lnSpc>
              <a:spcPct val="90000"/>
            </a:lnSpc>
            <a:spcBef>
              <a:spcPct val="0"/>
            </a:spcBef>
            <a:spcAft>
              <a:spcPct val="35000"/>
            </a:spcAft>
            <a:buNone/>
          </a:pPr>
          <a:r>
            <a:rPr lang="en-GB" sz="1800" i="1" kern="1200" dirty="0"/>
            <a:t>Details of a report (if being written) and who it will be shared with</a:t>
          </a:r>
        </a:p>
      </dsp:txBody>
      <dsp:txXfrm>
        <a:off x="6626420" y="702992"/>
        <a:ext cx="2243842" cy="1635451"/>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945295" cy="496962"/>
          </a:xfrm>
          <a:prstGeom prst="rect">
            <a:avLst/>
          </a:prstGeom>
        </p:spPr>
        <p:txBody>
          <a:bodyPr vert="horz" lIns="90418" tIns="45209" rIns="90418" bIns="45209" rtlCol="0"/>
          <a:lstStyle>
            <a:lvl1pPr algn="l">
              <a:defRPr sz="1200"/>
            </a:lvl1pPr>
          </a:lstStyle>
          <a:p>
            <a:endParaRPr lang="en-GB" dirty="0"/>
          </a:p>
        </p:txBody>
      </p:sp>
      <p:sp>
        <p:nvSpPr>
          <p:cNvPr id="3" name="Date Placeholder 2"/>
          <p:cNvSpPr>
            <a:spLocks noGrp="1"/>
          </p:cNvSpPr>
          <p:nvPr>
            <p:ph type="dt" sz="quarter" idx="1"/>
          </p:nvPr>
        </p:nvSpPr>
        <p:spPr>
          <a:xfrm>
            <a:off x="3850815" y="1"/>
            <a:ext cx="2945295" cy="496962"/>
          </a:xfrm>
          <a:prstGeom prst="rect">
            <a:avLst/>
          </a:prstGeom>
        </p:spPr>
        <p:txBody>
          <a:bodyPr vert="horz" lIns="90418" tIns="45209" rIns="90418" bIns="45209" rtlCol="0"/>
          <a:lstStyle>
            <a:lvl1pPr algn="r">
              <a:defRPr sz="1200"/>
            </a:lvl1pPr>
          </a:lstStyle>
          <a:p>
            <a:fld id="{3961C3CE-B0F7-4424-BBB9-B0B7D71205F5}" type="datetimeFigureOut">
              <a:rPr lang="en-US" smtClean="0"/>
              <a:pPr/>
              <a:t>11/16/2022</a:t>
            </a:fld>
            <a:endParaRPr lang="en-GB" dirty="0"/>
          </a:p>
        </p:txBody>
      </p:sp>
      <p:sp>
        <p:nvSpPr>
          <p:cNvPr id="4" name="Footer Placeholder 3"/>
          <p:cNvSpPr>
            <a:spLocks noGrp="1"/>
          </p:cNvSpPr>
          <p:nvPr>
            <p:ph type="ftr" sz="quarter" idx="2"/>
          </p:nvPr>
        </p:nvSpPr>
        <p:spPr>
          <a:xfrm>
            <a:off x="2" y="9428106"/>
            <a:ext cx="2945295" cy="496962"/>
          </a:xfrm>
          <a:prstGeom prst="rect">
            <a:avLst/>
          </a:prstGeom>
        </p:spPr>
        <p:txBody>
          <a:bodyPr vert="horz" lIns="90418" tIns="45209" rIns="90418" bIns="45209"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815" y="9428106"/>
            <a:ext cx="2945295" cy="496962"/>
          </a:xfrm>
          <a:prstGeom prst="rect">
            <a:avLst/>
          </a:prstGeom>
        </p:spPr>
        <p:txBody>
          <a:bodyPr vert="horz" lIns="90418" tIns="45209" rIns="90418" bIns="45209" rtlCol="0" anchor="b"/>
          <a:lstStyle>
            <a:lvl1pPr algn="r">
              <a:defRPr sz="1200"/>
            </a:lvl1pPr>
          </a:lstStyle>
          <a:p>
            <a:fld id="{4AF3DB0C-3E5F-41FB-AB64-1E0D7919EDAE}" type="slidenum">
              <a:rPr lang="en-GB" smtClean="0"/>
              <a:pPr/>
              <a:t>‹#›</a:t>
            </a:fld>
            <a:endParaRPr lang="en-GB" dirty="0"/>
          </a:p>
        </p:txBody>
      </p:sp>
    </p:spTree>
    <p:extLst>
      <p:ext uri="{BB962C8B-B14F-4D97-AF65-F5344CB8AC3E}">
        <p14:creationId xmlns:p14="http://schemas.microsoft.com/office/powerpoint/2010/main" val="37180227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 y="1"/>
            <a:ext cx="2945659" cy="496332"/>
          </a:xfrm>
          <a:prstGeom prst="rect">
            <a:avLst/>
          </a:prstGeom>
        </p:spPr>
        <p:txBody>
          <a:bodyPr vert="horz" lIns="95536" tIns="47768" rIns="95536" bIns="47768" rtlCol="0"/>
          <a:lstStyle>
            <a:lvl1pPr algn="l">
              <a:defRPr sz="1300"/>
            </a:lvl1pPr>
          </a:lstStyle>
          <a:p>
            <a:endParaRPr lang="en-GB" dirty="0"/>
          </a:p>
        </p:txBody>
      </p:sp>
      <p:sp>
        <p:nvSpPr>
          <p:cNvPr id="3" name="Date Placeholder 2"/>
          <p:cNvSpPr>
            <a:spLocks noGrp="1"/>
          </p:cNvSpPr>
          <p:nvPr>
            <p:ph type="dt" idx="1"/>
          </p:nvPr>
        </p:nvSpPr>
        <p:spPr>
          <a:xfrm>
            <a:off x="3850445" y="1"/>
            <a:ext cx="2945659" cy="496332"/>
          </a:xfrm>
          <a:prstGeom prst="rect">
            <a:avLst/>
          </a:prstGeom>
        </p:spPr>
        <p:txBody>
          <a:bodyPr vert="horz" lIns="95536" tIns="47768" rIns="95536" bIns="47768" rtlCol="0"/>
          <a:lstStyle>
            <a:lvl1pPr algn="r">
              <a:defRPr sz="1300"/>
            </a:lvl1pPr>
          </a:lstStyle>
          <a:p>
            <a:fld id="{3BD28859-B540-4C8E-882C-2FB6465A1D2C}" type="datetimeFigureOut">
              <a:rPr lang="en-US" smtClean="0"/>
              <a:pPr/>
              <a:t>11/16/2022</a:t>
            </a:fld>
            <a:endParaRPr lang="en-GB" dirty="0"/>
          </a:p>
        </p:txBody>
      </p:sp>
      <p:sp>
        <p:nvSpPr>
          <p:cNvPr id="4" name="Slide Image Placeholder 3"/>
          <p:cNvSpPr>
            <a:spLocks noGrp="1" noRot="1" noChangeAspect="1"/>
          </p:cNvSpPr>
          <p:nvPr>
            <p:ph type="sldImg" idx="2"/>
          </p:nvPr>
        </p:nvSpPr>
        <p:spPr>
          <a:xfrm>
            <a:off x="915987" y="742777"/>
            <a:ext cx="4965700" cy="3724275"/>
          </a:xfrm>
          <a:prstGeom prst="rect">
            <a:avLst/>
          </a:prstGeom>
          <a:noFill/>
          <a:ln w="12700">
            <a:solidFill>
              <a:prstClr val="black"/>
            </a:solidFill>
          </a:ln>
        </p:spPr>
        <p:txBody>
          <a:bodyPr vert="horz" lIns="95536" tIns="47768" rIns="95536" bIns="47768" rtlCol="0" anchor="ctr"/>
          <a:lstStyle/>
          <a:p>
            <a:endParaRPr lang="en-GB" dirty="0"/>
          </a:p>
        </p:txBody>
      </p:sp>
      <p:sp>
        <p:nvSpPr>
          <p:cNvPr id="5" name="Notes Placeholder 4"/>
          <p:cNvSpPr>
            <a:spLocks noGrp="1"/>
          </p:cNvSpPr>
          <p:nvPr>
            <p:ph type="body" sz="quarter" idx="3"/>
          </p:nvPr>
        </p:nvSpPr>
        <p:spPr>
          <a:xfrm>
            <a:off x="679768" y="4715155"/>
            <a:ext cx="5438140" cy="4466987"/>
          </a:xfrm>
          <a:prstGeom prst="rect">
            <a:avLst/>
          </a:prstGeom>
        </p:spPr>
        <p:txBody>
          <a:bodyPr vert="horz" lIns="95536" tIns="47768" rIns="95536" bIns="4776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5" y="9428586"/>
            <a:ext cx="2945659" cy="496332"/>
          </a:xfrm>
          <a:prstGeom prst="rect">
            <a:avLst/>
          </a:prstGeom>
        </p:spPr>
        <p:txBody>
          <a:bodyPr vert="horz" lIns="95536" tIns="47768" rIns="95536" bIns="47768" rtlCol="0" anchor="b"/>
          <a:lstStyle>
            <a:lvl1pPr algn="l">
              <a:defRPr sz="1300"/>
            </a:lvl1pPr>
          </a:lstStyle>
          <a:p>
            <a:endParaRPr lang="en-GB" dirty="0"/>
          </a:p>
        </p:txBody>
      </p:sp>
      <p:sp>
        <p:nvSpPr>
          <p:cNvPr id="7" name="Slide Number Placeholder 6"/>
          <p:cNvSpPr>
            <a:spLocks noGrp="1"/>
          </p:cNvSpPr>
          <p:nvPr>
            <p:ph type="sldNum" sz="quarter" idx="5"/>
          </p:nvPr>
        </p:nvSpPr>
        <p:spPr>
          <a:xfrm>
            <a:off x="3850445" y="9428586"/>
            <a:ext cx="2945659" cy="496332"/>
          </a:xfrm>
          <a:prstGeom prst="rect">
            <a:avLst/>
          </a:prstGeom>
        </p:spPr>
        <p:txBody>
          <a:bodyPr vert="horz" lIns="95536" tIns="47768" rIns="95536" bIns="47768" rtlCol="0" anchor="b"/>
          <a:lstStyle>
            <a:lvl1pPr algn="r">
              <a:defRPr sz="1300"/>
            </a:lvl1pPr>
          </a:lstStyle>
          <a:p>
            <a:fld id="{1B8C9B86-17B2-4051-BE84-386F4B593598}" type="slidenum">
              <a:rPr lang="en-GB" smtClean="0"/>
              <a:pPr/>
              <a:t>‹#›</a:t>
            </a:fld>
            <a:endParaRPr lang="en-GB" dirty="0"/>
          </a:p>
        </p:txBody>
      </p:sp>
    </p:spTree>
    <p:extLst>
      <p:ext uri="{BB962C8B-B14F-4D97-AF65-F5344CB8AC3E}">
        <p14:creationId xmlns:p14="http://schemas.microsoft.com/office/powerpoint/2010/main" val="21988690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915988" y="742950"/>
            <a:ext cx="4965700" cy="3724275"/>
          </a:xfrm>
          <a:noFill/>
          <a:ln>
            <a:solidFill>
              <a:srgbClr val="000000"/>
            </a:solidFill>
            <a:miter lim="800000"/>
            <a:headEnd/>
            <a:tailEnd/>
          </a:ln>
        </p:spPr>
      </p:sp>
      <p:sp>
        <p:nvSpPr>
          <p:cNvPr id="28675" name="Notes Placeholder 2"/>
          <p:cNvSpPr>
            <a:spLocks noGrp="1"/>
          </p:cNvSpPr>
          <p:nvPr>
            <p:ph type="body" idx="1"/>
          </p:nvPr>
        </p:nvSpPr>
        <p:spPr bwMode="auto">
          <a:xfrm>
            <a:off x="679609" y="4714879"/>
            <a:ext cx="5906097" cy="4467225"/>
          </a:xfrm>
          <a:noFill/>
        </p:spPr>
        <p:txBody>
          <a:bodyPr wrap="square" numCol="1" anchor="t" anchorCtr="0" compatLnSpc="1">
            <a:prstTxWarp prst="textNoShape">
              <a:avLst/>
            </a:prstTxWarp>
          </a:bodyPr>
          <a:lstStyle/>
          <a:p>
            <a:pPr eaLnBrk="1" hangingPunct="1"/>
            <a:endParaRPr lang="en-GB" sz="1400" dirty="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179F780-77E0-45B8-BBB2-31D60B74A35C}" type="slidenum">
              <a:rPr lang="en-US" smtClean="0"/>
              <a:pPr/>
              <a:t>1</a:t>
            </a:fld>
            <a:endParaRPr lang="en-US"/>
          </a:p>
        </p:txBody>
      </p:sp>
    </p:spTree>
    <p:extLst>
      <p:ext uri="{BB962C8B-B14F-4D97-AF65-F5344CB8AC3E}">
        <p14:creationId xmlns:p14="http://schemas.microsoft.com/office/powerpoint/2010/main" val="38838255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915988" y="742950"/>
            <a:ext cx="4965700" cy="3724275"/>
          </a:xfrm>
          <a:noFill/>
          <a:ln>
            <a:solidFill>
              <a:srgbClr val="000000"/>
            </a:solidFill>
            <a:miter lim="800000"/>
            <a:headEnd/>
            <a:tailEnd/>
          </a:ln>
        </p:spPr>
      </p:sp>
      <p:sp>
        <p:nvSpPr>
          <p:cNvPr id="28675" name="Notes Placeholder 2"/>
          <p:cNvSpPr>
            <a:spLocks noGrp="1"/>
          </p:cNvSpPr>
          <p:nvPr>
            <p:ph type="body" idx="1"/>
          </p:nvPr>
        </p:nvSpPr>
        <p:spPr bwMode="auto">
          <a:xfrm>
            <a:off x="679609" y="4714880"/>
            <a:ext cx="5906096" cy="4467225"/>
          </a:xfrm>
          <a:noFill/>
        </p:spPr>
        <p:txBody>
          <a:bodyPr wrap="square" numCol="1" anchor="t" anchorCtr="0" compatLnSpc="1">
            <a:prstTxWarp prst="textNoShape">
              <a:avLst/>
            </a:prstTxWarp>
          </a:bodyPr>
          <a:lstStyle/>
          <a:p>
            <a:pPr eaLnBrk="1" hangingPunct="1"/>
            <a:endParaRPr lang="en-GB" sz="1400" dirty="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179F780-77E0-45B8-BBB2-31D60B74A35C}" type="slidenum">
              <a:rPr lang="en-US" smtClean="0"/>
              <a:pPr/>
              <a:t>11</a:t>
            </a:fld>
            <a:endParaRPr lang="en-US"/>
          </a:p>
        </p:txBody>
      </p:sp>
    </p:spTree>
    <p:extLst>
      <p:ext uri="{BB962C8B-B14F-4D97-AF65-F5344CB8AC3E}">
        <p14:creationId xmlns:p14="http://schemas.microsoft.com/office/powerpoint/2010/main" val="13023145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915988" y="742950"/>
            <a:ext cx="4965700" cy="3724275"/>
          </a:xfrm>
          <a:noFill/>
          <a:ln>
            <a:solidFill>
              <a:srgbClr val="000000"/>
            </a:solidFill>
            <a:miter lim="800000"/>
            <a:headEnd/>
            <a:tailEnd/>
          </a:ln>
        </p:spPr>
      </p:sp>
      <p:sp>
        <p:nvSpPr>
          <p:cNvPr id="28675" name="Notes Placeholder 2"/>
          <p:cNvSpPr>
            <a:spLocks noGrp="1"/>
          </p:cNvSpPr>
          <p:nvPr>
            <p:ph type="body" idx="1"/>
          </p:nvPr>
        </p:nvSpPr>
        <p:spPr bwMode="auto">
          <a:xfrm>
            <a:off x="679609" y="4714879"/>
            <a:ext cx="5906096" cy="4467225"/>
          </a:xfrm>
          <a:noFill/>
        </p:spPr>
        <p:txBody>
          <a:bodyPr wrap="square" numCol="1" anchor="t" anchorCtr="0" compatLnSpc="1">
            <a:prstTxWarp prst="textNoShape">
              <a:avLst/>
            </a:prstTxWarp>
          </a:bodyPr>
          <a:lstStyle/>
          <a:p>
            <a:pPr eaLnBrk="1" hangingPunct="1"/>
            <a:endParaRPr lang="en-GB" sz="1400" dirty="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179F780-77E0-45B8-BBB2-31D60B74A35C}" type="slidenum">
              <a:rPr lang="en-US" smtClean="0"/>
              <a:pPr/>
              <a:t>12</a:t>
            </a:fld>
            <a:endParaRPr lang="en-US"/>
          </a:p>
        </p:txBody>
      </p:sp>
    </p:spTree>
    <p:extLst>
      <p:ext uri="{BB962C8B-B14F-4D97-AF65-F5344CB8AC3E}">
        <p14:creationId xmlns:p14="http://schemas.microsoft.com/office/powerpoint/2010/main" val="4980256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915988" y="742950"/>
            <a:ext cx="4965700" cy="3724275"/>
          </a:xfrm>
          <a:noFill/>
          <a:ln>
            <a:solidFill>
              <a:srgbClr val="000000"/>
            </a:solidFill>
            <a:miter lim="800000"/>
            <a:headEnd/>
            <a:tailEnd/>
          </a:ln>
        </p:spPr>
      </p:sp>
      <p:sp>
        <p:nvSpPr>
          <p:cNvPr id="28675" name="Notes Placeholder 2"/>
          <p:cNvSpPr>
            <a:spLocks noGrp="1"/>
          </p:cNvSpPr>
          <p:nvPr>
            <p:ph type="body" idx="1"/>
          </p:nvPr>
        </p:nvSpPr>
        <p:spPr bwMode="auto">
          <a:xfrm>
            <a:off x="679609" y="4714880"/>
            <a:ext cx="5906096" cy="4467225"/>
          </a:xfrm>
          <a:noFill/>
        </p:spPr>
        <p:txBody>
          <a:bodyPr wrap="square" numCol="1" anchor="t" anchorCtr="0" compatLnSpc="1">
            <a:prstTxWarp prst="textNoShape">
              <a:avLst/>
            </a:prstTxWarp>
          </a:bodyPr>
          <a:lstStyle/>
          <a:p>
            <a:pPr eaLnBrk="1" hangingPunct="1"/>
            <a:endParaRPr lang="en-GB" sz="1400" dirty="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179F780-77E0-45B8-BBB2-31D60B74A35C}" type="slidenum">
              <a:rPr lang="en-US" smtClean="0"/>
              <a:pPr/>
              <a:t>13</a:t>
            </a:fld>
            <a:endParaRPr lang="en-US"/>
          </a:p>
        </p:txBody>
      </p:sp>
    </p:spTree>
    <p:extLst>
      <p:ext uri="{BB962C8B-B14F-4D97-AF65-F5344CB8AC3E}">
        <p14:creationId xmlns:p14="http://schemas.microsoft.com/office/powerpoint/2010/main" val="42322828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915988" y="742950"/>
            <a:ext cx="4965700" cy="3724275"/>
          </a:xfrm>
          <a:noFill/>
          <a:ln>
            <a:solidFill>
              <a:srgbClr val="000000"/>
            </a:solidFill>
            <a:miter lim="800000"/>
            <a:headEnd/>
            <a:tailEnd/>
          </a:ln>
        </p:spPr>
      </p:sp>
      <p:sp>
        <p:nvSpPr>
          <p:cNvPr id="28675" name="Notes Placeholder 2"/>
          <p:cNvSpPr>
            <a:spLocks noGrp="1"/>
          </p:cNvSpPr>
          <p:nvPr>
            <p:ph type="body" idx="1"/>
          </p:nvPr>
        </p:nvSpPr>
        <p:spPr bwMode="auto">
          <a:xfrm>
            <a:off x="679609" y="4714879"/>
            <a:ext cx="5906096" cy="4467225"/>
          </a:xfrm>
          <a:noFill/>
        </p:spPr>
        <p:txBody>
          <a:bodyPr wrap="square" numCol="1" anchor="t" anchorCtr="0" compatLnSpc="1">
            <a:prstTxWarp prst="textNoShape">
              <a:avLst/>
            </a:prstTxWarp>
          </a:bodyPr>
          <a:lstStyle/>
          <a:p>
            <a:pPr eaLnBrk="1" hangingPunct="1"/>
            <a:endParaRPr lang="en-GB" sz="1400" dirty="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179F780-77E0-45B8-BBB2-31D60B74A35C}" type="slidenum">
              <a:rPr lang="en-US" smtClean="0"/>
              <a:pPr/>
              <a:t>14</a:t>
            </a:fld>
            <a:endParaRPr lang="en-US"/>
          </a:p>
        </p:txBody>
      </p:sp>
    </p:spTree>
    <p:extLst>
      <p:ext uri="{BB962C8B-B14F-4D97-AF65-F5344CB8AC3E}">
        <p14:creationId xmlns:p14="http://schemas.microsoft.com/office/powerpoint/2010/main" val="7913569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915988" y="742950"/>
            <a:ext cx="4965700" cy="3724275"/>
          </a:xfrm>
          <a:noFill/>
          <a:ln>
            <a:solidFill>
              <a:srgbClr val="000000"/>
            </a:solidFill>
            <a:miter lim="800000"/>
            <a:headEnd/>
            <a:tailEnd/>
          </a:ln>
        </p:spPr>
      </p:sp>
      <p:sp>
        <p:nvSpPr>
          <p:cNvPr id="28675" name="Notes Placeholder 2"/>
          <p:cNvSpPr>
            <a:spLocks noGrp="1"/>
          </p:cNvSpPr>
          <p:nvPr>
            <p:ph type="body" idx="1"/>
          </p:nvPr>
        </p:nvSpPr>
        <p:spPr bwMode="auto">
          <a:xfrm>
            <a:off x="679609" y="4714879"/>
            <a:ext cx="5906097" cy="4467225"/>
          </a:xfrm>
          <a:noFill/>
        </p:spPr>
        <p:txBody>
          <a:bodyPr wrap="square" numCol="1" anchor="t" anchorCtr="0" compatLnSpc="1">
            <a:prstTxWarp prst="textNoShape">
              <a:avLst/>
            </a:prstTxWarp>
          </a:bodyPr>
          <a:lstStyle/>
          <a:p>
            <a:pPr eaLnBrk="1" hangingPunct="1"/>
            <a:endParaRPr lang="en-GB" sz="1400" dirty="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179F780-77E0-45B8-BBB2-31D60B74A35C}" type="slidenum">
              <a:rPr lang="en-US" smtClean="0"/>
              <a:pPr/>
              <a:t>15</a:t>
            </a:fld>
            <a:endParaRPr lang="en-US"/>
          </a:p>
        </p:txBody>
      </p:sp>
    </p:spTree>
    <p:extLst>
      <p:ext uri="{BB962C8B-B14F-4D97-AF65-F5344CB8AC3E}">
        <p14:creationId xmlns:p14="http://schemas.microsoft.com/office/powerpoint/2010/main" val="14008739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xfrm>
            <a:off x="915988" y="742950"/>
            <a:ext cx="4965700" cy="3724275"/>
          </a:xfrm>
          <a:noFill/>
          <a:ln>
            <a:solidFill>
              <a:srgbClr val="000000"/>
            </a:solidFill>
            <a:miter lim="800000"/>
            <a:headEnd/>
            <a:tailEnd/>
          </a:ln>
        </p:spPr>
      </p:sp>
      <p:sp>
        <p:nvSpPr>
          <p:cNvPr id="19459" name="Notes Placeholder 2"/>
          <p:cNvSpPr>
            <a:spLocks noGrp="1"/>
          </p:cNvSpPr>
          <p:nvPr>
            <p:ph type="body" idx="1"/>
          </p:nvPr>
        </p:nvSpPr>
        <p:spPr bwMode="auto">
          <a:xfrm>
            <a:off x="679607" y="4714877"/>
            <a:ext cx="5906096" cy="4467225"/>
          </a:xfrm>
          <a:noFill/>
        </p:spPr>
        <p:txBody>
          <a:bodyPr wrap="square" numCol="1" anchor="t" anchorCtr="0" compatLnSpc="1">
            <a:prstTxWarp prst="textNoShape">
              <a:avLst/>
            </a:prstTxWarp>
          </a:bodyPr>
          <a:lstStyle/>
          <a:p>
            <a:pPr eaLnBrk="1" hangingPunct="1">
              <a:spcBef>
                <a:spcPct val="0"/>
              </a:spcBef>
            </a:pPr>
            <a:endParaRPr lang="en-GB" sz="1400"/>
          </a:p>
        </p:txBody>
      </p:sp>
      <p:sp>
        <p:nvSpPr>
          <p:cNvPr id="133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49DEB6-ED0B-4D28-9457-913BEDD3023F}" type="slidenum">
              <a:rPr lang="en-US" smtClean="0"/>
              <a:pPr fontAlgn="base">
                <a:spcBef>
                  <a:spcPct val="0"/>
                </a:spcBef>
                <a:spcAft>
                  <a:spcPct val="0"/>
                </a:spcAft>
                <a:defRPr/>
              </a:pPr>
              <a:t>16</a:t>
            </a:fld>
            <a:endParaRPr lang="en-US"/>
          </a:p>
        </p:txBody>
      </p:sp>
    </p:spTree>
    <p:extLst>
      <p:ext uri="{BB962C8B-B14F-4D97-AF65-F5344CB8AC3E}">
        <p14:creationId xmlns:p14="http://schemas.microsoft.com/office/powerpoint/2010/main" val="2904178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742950"/>
            <a:ext cx="4965700" cy="37242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C9B86-17B2-4051-BE84-386F4B593598}" type="slidenum">
              <a:rPr lang="en-GB" smtClean="0"/>
              <a:pPr/>
              <a:t>2</a:t>
            </a:fld>
            <a:endParaRPr lang="en-GB" dirty="0"/>
          </a:p>
        </p:txBody>
      </p:sp>
    </p:spTree>
    <p:extLst>
      <p:ext uri="{BB962C8B-B14F-4D97-AF65-F5344CB8AC3E}">
        <p14:creationId xmlns:p14="http://schemas.microsoft.com/office/powerpoint/2010/main" val="19319593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915988" y="742950"/>
            <a:ext cx="4965700" cy="3724275"/>
          </a:xfrm>
          <a:noFill/>
          <a:ln>
            <a:solidFill>
              <a:srgbClr val="000000"/>
            </a:solidFill>
            <a:miter lim="800000"/>
            <a:headEnd/>
            <a:tailEnd/>
          </a:ln>
        </p:spPr>
      </p:sp>
      <p:sp>
        <p:nvSpPr>
          <p:cNvPr id="28675" name="Notes Placeholder 2"/>
          <p:cNvSpPr>
            <a:spLocks noGrp="1"/>
          </p:cNvSpPr>
          <p:nvPr>
            <p:ph type="body" idx="1"/>
          </p:nvPr>
        </p:nvSpPr>
        <p:spPr bwMode="auto">
          <a:xfrm>
            <a:off x="679609" y="4714879"/>
            <a:ext cx="5906097" cy="4467225"/>
          </a:xfrm>
          <a:noFill/>
        </p:spPr>
        <p:txBody>
          <a:bodyPr wrap="square" numCol="1" anchor="t" anchorCtr="0" compatLnSpc="1">
            <a:prstTxWarp prst="textNoShape">
              <a:avLst/>
            </a:prstTxWarp>
          </a:bodyPr>
          <a:lstStyle/>
          <a:p>
            <a:pPr eaLnBrk="1" hangingPunct="1"/>
            <a:endParaRPr lang="en-GB" sz="1400" dirty="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179F780-77E0-45B8-BBB2-31D60B74A35C}" type="slidenum">
              <a:rPr lang="en-US" smtClean="0"/>
              <a:pPr/>
              <a:t>3</a:t>
            </a:fld>
            <a:endParaRPr lang="en-US"/>
          </a:p>
        </p:txBody>
      </p:sp>
    </p:spTree>
    <p:extLst>
      <p:ext uri="{BB962C8B-B14F-4D97-AF65-F5344CB8AC3E}">
        <p14:creationId xmlns:p14="http://schemas.microsoft.com/office/powerpoint/2010/main" val="2152722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915988" y="742950"/>
            <a:ext cx="4965700" cy="3724275"/>
          </a:xfrm>
          <a:noFill/>
          <a:ln>
            <a:solidFill>
              <a:srgbClr val="000000"/>
            </a:solidFill>
            <a:miter lim="800000"/>
            <a:headEnd/>
            <a:tailEnd/>
          </a:ln>
        </p:spPr>
      </p:sp>
      <p:sp>
        <p:nvSpPr>
          <p:cNvPr id="28675" name="Notes Placeholder 2"/>
          <p:cNvSpPr>
            <a:spLocks noGrp="1"/>
          </p:cNvSpPr>
          <p:nvPr>
            <p:ph type="body" idx="1"/>
          </p:nvPr>
        </p:nvSpPr>
        <p:spPr bwMode="auto">
          <a:xfrm>
            <a:off x="679609" y="4714879"/>
            <a:ext cx="5906097" cy="4467225"/>
          </a:xfrm>
          <a:noFill/>
        </p:spPr>
        <p:txBody>
          <a:bodyPr wrap="square" numCol="1" anchor="t" anchorCtr="0" compatLnSpc="1">
            <a:prstTxWarp prst="textNoShape">
              <a:avLst/>
            </a:prstTxWarp>
          </a:bodyPr>
          <a:lstStyle/>
          <a:p>
            <a:pPr eaLnBrk="1" hangingPunct="1"/>
            <a:endParaRPr lang="en-GB" sz="1400" dirty="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179F780-77E0-45B8-BBB2-31D60B74A35C}" type="slidenum">
              <a:rPr lang="en-US" smtClean="0"/>
              <a:pPr/>
              <a:t>4</a:t>
            </a:fld>
            <a:endParaRPr lang="en-US"/>
          </a:p>
        </p:txBody>
      </p:sp>
    </p:spTree>
    <p:extLst>
      <p:ext uri="{BB962C8B-B14F-4D97-AF65-F5344CB8AC3E}">
        <p14:creationId xmlns:p14="http://schemas.microsoft.com/office/powerpoint/2010/main" val="41468555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xfrm>
            <a:off x="915988" y="742950"/>
            <a:ext cx="4965700" cy="3724275"/>
          </a:xfrm>
          <a:noFill/>
          <a:ln>
            <a:solidFill>
              <a:srgbClr val="000000"/>
            </a:solidFill>
            <a:miter lim="800000"/>
            <a:headEnd/>
            <a:tailEnd/>
          </a:ln>
        </p:spPr>
      </p:sp>
      <p:sp>
        <p:nvSpPr>
          <p:cNvPr id="19459" name="Notes Placeholder 2"/>
          <p:cNvSpPr>
            <a:spLocks noGrp="1"/>
          </p:cNvSpPr>
          <p:nvPr>
            <p:ph type="body" idx="1"/>
          </p:nvPr>
        </p:nvSpPr>
        <p:spPr bwMode="auto">
          <a:xfrm>
            <a:off x="679607" y="4714877"/>
            <a:ext cx="5906096" cy="4467225"/>
          </a:xfrm>
          <a:noFill/>
        </p:spPr>
        <p:txBody>
          <a:bodyPr wrap="square" numCol="1" anchor="t" anchorCtr="0" compatLnSpc="1">
            <a:prstTxWarp prst="textNoShape">
              <a:avLst/>
            </a:prstTxWarp>
          </a:bodyPr>
          <a:lstStyle/>
          <a:p>
            <a:pPr eaLnBrk="1" hangingPunct="1">
              <a:spcBef>
                <a:spcPct val="0"/>
              </a:spcBef>
            </a:pPr>
            <a:endParaRPr lang="en-GB" sz="1400" dirty="0"/>
          </a:p>
        </p:txBody>
      </p:sp>
      <p:sp>
        <p:nvSpPr>
          <p:cNvPr id="133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49DEB6-ED0B-4D28-9457-913BEDD3023F}" type="slidenum">
              <a:rPr lang="en-US" smtClean="0"/>
              <a:pPr fontAlgn="base">
                <a:spcBef>
                  <a:spcPct val="0"/>
                </a:spcBef>
                <a:spcAft>
                  <a:spcPct val="0"/>
                </a:spcAft>
                <a:defRPr/>
              </a:pPr>
              <a:t>5</a:t>
            </a:fld>
            <a:endParaRPr lang="en-US"/>
          </a:p>
        </p:txBody>
      </p:sp>
    </p:spTree>
    <p:extLst>
      <p:ext uri="{BB962C8B-B14F-4D97-AF65-F5344CB8AC3E}">
        <p14:creationId xmlns:p14="http://schemas.microsoft.com/office/powerpoint/2010/main" val="50896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915988" y="742950"/>
            <a:ext cx="4965700" cy="3724275"/>
          </a:xfrm>
          <a:noFill/>
          <a:ln>
            <a:solidFill>
              <a:srgbClr val="000000"/>
            </a:solidFill>
            <a:miter lim="800000"/>
            <a:headEnd/>
            <a:tailEnd/>
          </a:ln>
        </p:spPr>
      </p:sp>
      <p:sp>
        <p:nvSpPr>
          <p:cNvPr id="28675" name="Notes Placeholder 2"/>
          <p:cNvSpPr>
            <a:spLocks noGrp="1"/>
          </p:cNvSpPr>
          <p:nvPr>
            <p:ph type="body" idx="1"/>
          </p:nvPr>
        </p:nvSpPr>
        <p:spPr bwMode="auto">
          <a:xfrm>
            <a:off x="679609" y="4714879"/>
            <a:ext cx="5906097" cy="4467225"/>
          </a:xfrm>
          <a:noFill/>
        </p:spPr>
        <p:txBody>
          <a:bodyPr wrap="square" numCol="1" anchor="t" anchorCtr="0" compatLnSpc="1">
            <a:prstTxWarp prst="textNoShape">
              <a:avLst/>
            </a:prstTxWarp>
          </a:bodyPr>
          <a:lstStyle/>
          <a:p>
            <a:pPr eaLnBrk="1" hangingPunct="1"/>
            <a:r>
              <a:rPr lang="en-GB" sz="1400" dirty="0"/>
              <a:t>Ask people to put their hands up</a:t>
            </a:r>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179F780-77E0-45B8-BBB2-31D60B74A35C}" type="slidenum">
              <a:rPr lang="en-US" smtClean="0"/>
              <a:pPr/>
              <a:t>7</a:t>
            </a:fld>
            <a:endParaRPr lang="en-US"/>
          </a:p>
        </p:txBody>
      </p:sp>
    </p:spTree>
    <p:extLst>
      <p:ext uri="{BB962C8B-B14F-4D97-AF65-F5344CB8AC3E}">
        <p14:creationId xmlns:p14="http://schemas.microsoft.com/office/powerpoint/2010/main" val="17739325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915988" y="742950"/>
            <a:ext cx="4965700" cy="3724275"/>
          </a:xfrm>
          <a:noFill/>
          <a:ln>
            <a:solidFill>
              <a:srgbClr val="000000"/>
            </a:solidFill>
            <a:miter lim="800000"/>
            <a:headEnd/>
            <a:tailEnd/>
          </a:ln>
        </p:spPr>
      </p:sp>
      <p:sp>
        <p:nvSpPr>
          <p:cNvPr id="28675" name="Notes Placeholder 2"/>
          <p:cNvSpPr>
            <a:spLocks noGrp="1"/>
          </p:cNvSpPr>
          <p:nvPr>
            <p:ph type="body" idx="1"/>
          </p:nvPr>
        </p:nvSpPr>
        <p:spPr bwMode="auto">
          <a:xfrm>
            <a:off x="679609" y="4714880"/>
            <a:ext cx="5906096" cy="4467225"/>
          </a:xfrm>
          <a:noFill/>
        </p:spPr>
        <p:txBody>
          <a:bodyPr wrap="square" numCol="1" anchor="t" anchorCtr="0" compatLnSpc="1">
            <a:prstTxWarp prst="textNoShape">
              <a:avLst/>
            </a:prstTxWarp>
          </a:bodyPr>
          <a:lstStyle/>
          <a:p>
            <a:pPr eaLnBrk="1" hangingPunct="1"/>
            <a:endParaRPr lang="en-GB" sz="1400" dirty="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179F780-77E0-45B8-BBB2-31D60B74A35C}" type="slidenum">
              <a:rPr lang="en-US" smtClean="0"/>
              <a:pPr/>
              <a:t>8</a:t>
            </a:fld>
            <a:endParaRPr lang="en-US"/>
          </a:p>
        </p:txBody>
      </p:sp>
    </p:spTree>
    <p:extLst>
      <p:ext uri="{BB962C8B-B14F-4D97-AF65-F5344CB8AC3E}">
        <p14:creationId xmlns:p14="http://schemas.microsoft.com/office/powerpoint/2010/main" val="22049321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915988" y="742950"/>
            <a:ext cx="4965700" cy="3724275"/>
          </a:xfrm>
          <a:noFill/>
          <a:ln>
            <a:solidFill>
              <a:srgbClr val="000000"/>
            </a:solidFill>
            <a:miter lim="800000"/>
            <a:headEnd/>
            <a:tailEnd/>
          </a:ln>
        </p:spPr>
      </p:sp>
      <p:sp>
        <p:nvSpPr>
          <p:cNvPr id="28675" name="Notes Placeholder 2"/>
          <p:cNvSpPr>
            <a:spLocks noGrp="1"/>
          </p:cNvSpPr>
          <p:nvPr>
            <p:ph type="body" idx="1"/>
          </p:nvPr>
        </p:nvSpPr>
        <p:spPr bwMode="auto">
          <a:xfrm>
            <a:off x="679609" y="4714879"/>
            <a:ext cx="5906097" cy="4467225"/>
          </a:xfrm>
          <a:noFill/>
        </p:spPr>
        <p:txBody>
          <a:bodyPr wrap="square" numCol="1" anchor="t" anchorCtr="0" compatLnSpc="1">
            <a:prstTxWarp prst="textNoShape">
              <a:avLst/>
            </a:prstTxWarp>
          </a:bodyPr>
          <a:lstStyle/>
          <a:p>
            <a:pPr eaLnBrk="1" hangingPunct="1"/>
            <a:endParaRPr lang="en-GB" sz="1400" dirty="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179F780-77E0-45B8-BBB2-31D60B74A35C}" type="slidenum">
              <a:rPr lang="en-US" smtClean="0"/>
              <a:pPr/>
              <a:t>9</a:t>
            </a:fld>
            <a:endParaRPr lang="en-US"/>
          </a:p>
        </p:txBody>
      </p:sp>
    </p:spTree>
    <p:extLst>
      <p:ext uri="{BB962C8B-B14F-4D97-AF65-F5344CB8AC3E}">
        <p14:creationId xmlns:p14="http://schemas.microsoft.com/office/powerpoint/2010/main" val="2889496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915988" y="742950"/>
            <a:ext cx="4965700" cy="3724275"/>
          </a:xfrm>
          <a:noFill/>
          <a:ln>
            <a:solidFill>
              <a:srgbClr val="000000"/>
            </a:solidFill>
            <a:miter lim="800000"/>
            <a:headEnd/>
            <a:tailEnd/>
          </a:ln>
        </p:spPr>
      </p:sp>
      <p:sp>
        <p:nvSpPr>
          <p:cNvPr id="28675" name="Notes Placeholder 2"/>
          <p:cNvSpPr>
            <a:spLocks noGrp="1"/>
          </p:cNvSpPr>
          <p:nvPr>
            <p:ph type="body" idx="1"/>
          </p:nvPr>
        </p:nvSpPr>
        <p:spPr bwMode="auto">
          <a:xfrm>
            <a:off x="679609" y="4714879"/>
            <a:ext cx="5906097" cy="4467225"/>
          </a:xfrm>
          <a:noFill/>
        </p:spPr>
        <p:txBody>
          <a:bodyPr wrap="square" numCol="1" anchor="t" anchorCtr="0" compatLnSpc="1">
            <a:prstTxWarp prst="textNoShape">
              <a:avLst/>
            </a:prstTxWarp>
          </a:bodyPr>
          <a:lstStyle/>
          <a:p>
            <a:pPr eaLnBrk="1" hangingPunct="1"/>
            <a:endParaRPr lang="en-GB" sz="1400" dirty="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179F780-77E0-45B8-BBB2-31D60B74A35C}" type="slidenum">
              <a:rPr lang="en-US" smtClean="0"/>
              <a:pPr/>
              <a:t>10</a:t>
            </a:fld>
            <a:endParaRPr lang="en-US"/>
          </a:p>
        </p:txBody>
      </p:sp>
    </p:spTree>
    <p:extLst>
      <p:ext uri="{BB962C8B-B14F-4D97-AF65-F5344CB8AC3E}">
        <p14:creationId xmlns:p14="http://schemas.microsoft.com/office/powerpoint/2010/main" val="3998384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8D631D9-FE09-426D-B34F-6E8963BF24F5}" type="datetimeFigureOut">
              <a:rPr lang="en-US" smtClean="0"/>
              <a:pPr/>
              <a:t>11/16/2022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D9EB12C-2DD0-412A-A50E-03D5FE52C9F4}" type="slidenum">
              <a:rPr lang="en-GB" smtClean="0"/>
              <a:pPr/>
              <a:t>‹#›</a:t>
            </a:fld>
            <a:endParaRPr lang="en-GB" dirty="0"/>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8D631D9-FE09-426D-B34F-6E8963BF24F5}" type="datetimeFigureOut">
              <a:rPr lang="en-US" smtClean="0"/>
              <a:pPr/>
              <a:t>11/16/2022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D9EB12C-2DD0-412A-A50E-03D5FE52C9F4}" type="slidenum">
              <a:rPr lang="en-GB" smtClean="0"/>
              <a:pPr/>
              <a:t>‹#›</a:t>
            </a:fld>
            <a:endParaRPr lang="en-GB" dirty="0"/>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8D631D9-FE09-426D-B34F-6E8963BF24F5}" type="datetimeFigureOut">
              <a:rPr lang="en-US" smtClean="0"/>
              <a:pPr/>
              <a:t>11/16/2022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D9EB12C-2DD0-412A-A50E-03D5FE52C9F4}" type="slidenum">
              <a:rPr lang="en-GB" smtClean="0"/>
              <a:pPr/>
              <a:t>‹#›</a:t>
            </a:fld>
            <a:endParaRPr lang="en-GB" dirty="0"/>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itle 6">
            <a:extLst>
              <a:ext uri="{FF2B5EF4-FFF2-40B4-BE49-F238E27FC236}">
                <a16:creationId xmlns:a16="http://schemas.microsoft.com/office/drawing/2014/main" id="{22A43690-F504-5E0E-47CE-FDE6EB3676A1}"/>
              </a:ext>
            </a:extLst>
          </p:cNvPr>
          <p:cNvSpPr>
            <a:spLocks noGrp="1"/>
          </p:cNvSpPr>
          <p:nvPr>
            <p:ph type="title"/>
          </p:nvPr>
        </p:nvSpPr>
        <p:spPr>
          <a:xfrm>
            <a:off x="2123728" y="227013"/>
            <a:ext cx="6096000" cy="1143000"/>
          </a:xfrm>
        </p:spPr>
        <p:txBody>
          <a:bodyPr/>
          <a:lstStyle/>
          <a:p>
            <a:r>
              <a:rPr lang="en-US" dirty="0"/>
              <a:t>Click to edit Master title style</a:t>
            </a:r>
            <a:endParaRPr lang="en-GB" dirty="0"/>
          </a:p>
        </p:txBody>
      </p:sp>
      <p:sp>
        <p:nvSpPr>
          <p:cNvPr id="8" name="Date Placeholder 7">
            <a:extLst>
              <a:ext uri="{FF2B5EF4-FFF2-40B4-BE49-F238E27FC236}">
                <a16:creationId xmlns:a16="http://schemas.microsoft.com/office/drawing/2014/main" id="{318FA5A7-7B26-2C42-8DFE-7CA559D46A6F}"/>
              </a:ext>
            </a:extLst>
          </p:cNvPr>
          <p:cNvSpPr>
            <a:spLocks noGrp="1"/>
          </p:cNvSpPr>
          <p:nvPr>
            <p:ph type="dt" sz="half" idx="10"/>
          </p:nvPr>
        </p:nvSpPr>
        <p:spPr/>
        <p:txBody>
          <a:bodyPr/>
          <a:lstStyle/>
          <a:p>
            <a:fld id="{B8D631D9-FE09-426D-B34F-6E8963BF24F5}" type="datetimeFigureOut">
              <a:rPr lang="en-US" smtClean="0"/>
              <a:pPr/>
              <a:t>11/16/2022</a:t>
            </a:fld>
            <a:endParaRPr lang="en-GB" dirty="0"/>
          </a:p>
        </p:txBody>
      </p:sp>
      <p:sp>
        <p:nvSpPr>
          <p:cNvPr id="9" name="Footer Placeholder 8">
            <a:extLst>
              <a:ext uri="{FF2B5EF4-FFF2-40B4-BE49-F238E27FC236}">
                <a16:creationId xmlns:a16="http://schemas.microsoft.com/office/drawing/2014/main" id="{31DAF91A-686F-6916-8A89-B10B12ABC54E}"/>
              </a:ext>
            </a:extLst>
          </p:cNvPr>
          <p:cNvSpPr>
            <a:spLocks noGrp="1"/>
          </p:cNvSpPr>
          <p:nvPr>
            <p:ph type="ftr" sz="quarter" idx="11"/>
          </p:nvPr>
        </p:nvSpPr>
        <p:spPr/>
        <p:txBody>
          <a:bodyPr/>
          <a:lstStyle/>
          <a:p>
            <a:endParaRPr lang="en-GB" dirty="0"/>
          </a:p>
        </p:txBody>
      </p:sp>
      <p:sp>
        <p:nvSpPr>
          <p:cNvPr id="10" name="Slide Number Placeholder 9">
            <a:extLst>
              <a:ext uri="{FF2B5EF4-FFF2-40B4-BE49-F238E27FC236}">
                <a16:creationId xmlns:a16="http://schemas.microsoft.com/office/drawing/2014/main" id="{1F771FE2-2742-D639-0ED1-5C55AD160509}"/>
              </a:ext>
            </a:extLst>
          </p:cNvPr>
          <p:cNvSpPr>
            <a:spLocks noGrp="1"/>
          </p:cNvSpPr>
          <p:nvPr>
            <p:ph type="sldNum" sz="quarter" idx="12"/>
          </p:nvPr>
        </p:nvSpPr>
        <p:spPr/>
        <p:txBody>
          <a:bodyPr/>
          <a:lstStyle/>
          <a:p>
            <a:fld id="{BD9EB12C-2DD0-412A-A50E-03D5FE52C9F4}" type="slidenum">
              <a:rPr lang="en-GB" smtClean="0"/>
              <a:pPr/>
              <a:t>‹#›</a:t>
            </a:fld>
            <a:endParaRPr lang="en-GB" dirty="0"/>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8D631D9-FE09-426D-B34F-6E8963BF24F5}" type="datetimeFigureOut">
              <a:rPr lang="en-US" smtClean="0"/>
              <a:pPr/>
              <a:t>11/16/2022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D9EB12C-2DD0-412A-A50E-03D5FE52C9F4}" type="slidenum">
              <a:rPr lang="en-GB" smtClean="0"/>
              <a:pPr/>
              <a:t>‹#›</a:t>
            </a:fld>
            <a:endParaRPr lang="en-GB" dirty="0"/>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B8D631D9-FE09-426D-B34F-6E8963BF24F5}" type="datetimeFigureOut">
              <a:rPr lang="en-US" smtClean="0"/>
              <a:pPr/>
              <a:t>11/16/2022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D9EB12C-2DD0-412A-A50E-03D5FE52C9F4}" type="slidenum">
              <a:rPr lang="en-GB" smtClean="0"/>
              <a:pPr/>
              <a:t>‹#›</a:t>
            </a:fld>
            <a:endParaRPr lang="en-GB" dirty="0"/>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B8D631D9-FE09-426D-B34F-6E8963BF24F5}" type="datetimeFigureOut">
              <a:rPr lang="en-US" smtClean="0"/>
              <a:pPr/>
              <a:t>11/16/2022</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BD9EB12C-2DD0-412A-A50E-03D5FE52C9F4}" type="slidenum">
              <a:rPr lang="en-GB" smtClean="0"/>
              <a:pPr/>
              <a:t>‹#›</a:t>
            </a:fld>
            <a:endParaRPr lang="en-GB" dirty="0"/>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B8D631D9-FE09-426D-B34F-6E8963BF24F5}" type="datetimeFigureOut">
              <a:rPr lang="en-US" smtClean="0"/>
              <a:pPr/>
              <a:t>11/16/2022</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D9EB12C-2DD0-412A-A50E-03D5FE52C9F4}" type="slidenum">
              <a:rPr lang="en-GB" smtClean="0"/>
              <a:pPr/>
              <a:t>‹#›</a:t>
            </a:fld>
            <a:endParaRPr lang="en-GB" dirty="0"/>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D631D9-FE09-426D-B34F-6E8963BF24F5}" type="datetimeFigureOut">
              <a:rPr lang="en-US" smtClean="0"/>
              <a:pPr/>
              <a:t>11/16/2022</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BD9EB12C-2DD0-412A-A50E-03D5FE52C9F4}" type="slidenum">
              <a:rPr lang="en-GB" smtClean="0"/>
              <a:pPr/>
              <a:t>‹#›</a:t>
            </a:fld>
            <a:endParaRPr lang="en-GB" dirty="0"/>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8D631D9-FE09-426D-B34F-6E8963BF24F5}" type="datetimeFigureOut">
              <a:rPr lang="en-US" smtClean="0"/>
              <a:pPr/>
              <a:t>11/16/2022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D9EB12C-2DD0-412A-A50E-03D5FE52C9F4}" type="slidenum">
              <a:rPr lang="en-GB" smtClean="0"/>
              <a:pPr/>
              <a:t>‹#›</a:t>
            </a:fld>
            <a:endParaRPr lang="en-GB" dirty="0"/>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8D631D9-FE09-426D-B34F-6E8963BF24F5}" type="datetimeFigureOut">
              <a:rPr lang="en-US" smtClean="0"/>
              <a:pPr/>
              <a:t>11/16/2022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D9EB12C-2DD0-412A-A50E-03D5FE52C9F4}" type="slidenum">
              <a:rPr lang="en-GB" smtClean="0"/>
              <a:pPr/>
              <a:t>‹#›</a:t>
            </a:fld>
            <a:endParaRPr lang="en-GB" dirty="0"/>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59246" y="274638"/>
            <a:ext cx="5727553"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D631D9-FE09-426D-B34F-6E8963BF24F5}" type="datetimeFigureOut">
              <a:rPr lang="en-US" smtClean="0"/>
              <a:pPr/>
              <a:t>11/16/2022</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9EB12C-2DD0-412A-A50E-03D5FE52C9F4}" type="slidenum">
              <a:rPr lang="en-GB" smtClean="0"/>
              <a:pPr/>
              <a:t>‹#›</a:t>
            </a:fld>
            <a:endParaRPr lang="en-GB" dirty="0"/>
          </a:p>
        </p:txBody>
      </p:sp>
      <p:pic>
        <p:nvPicPr>
          <p:cNvPr id="8" name="Picture 7" descr="Logo&#10;&#10;Description automatically generated with medium confidence">
            <a:extLst>
              <a:ext uri="{FF2B5EF4-FFF2-40B4-BE49-F238E27FC236}">
                <a16:creationId xmlns:a16="http://schemas.microsoft.com/office/drawing/2014/main" id="{38417FBD-08FD-B12D-F4FF-A003F320F51A}"/>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56877" y="250550"/>
            <a:ext cx="822346" cy="900000"/>
          </a:xfrm>
          <a:prstGeom prst="rect">
            <a:avLst/>
          </a:prstGeom>
        </p:spPr>
      </p:pic>
      <p:pic>
        <p:nvPicPr>
          <p:cNvPr id="10" name="Picture 9" descr="Logo&#10;&#10;Description automatically generated">
            <a:extLst>
              <a:ext uri="{FF2B5EF4-FFF2-40B4-BE49-F238E27FC236}">
                <a16:creationId xmlns:a16="http://schemas.microsoft.com/office/drawing/2014/main" id="{870A6469-B688-660E-8E9D-E104F4D6E673}"/>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87624" y="281837"/>
            <a:ext cx="1663222" cy="90000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thruBlk="1"/>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txBox="1">
            <a:spLocks/>
          </p:cNvSpPr>
          <p:nvPr/>
        </p:nvSpPr>
        <p:spPr>
          <a:xfrm>
            <a:off x="268080" y="1281948"/>
            <a:ext cx="8607839" cy="4294104"/>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GB" sz="3600" dirty="0">
                <a:latin typeface="Corbel" pitchFamily="34" charset="0"/>
              </a:rPr>
              <a:t>Renewable Energy and Landscape Workshop</a:t>
            </a:r>
          </a:p>
          <a:p>
            <a:pPr>
              <a:lnSpc>
                <a:spcPct val="120000"/>
              </a:lnSpc>
            </a:pPr>
            <a:endParaRPr lang="en-GB" sz="2400" dirty="0">
              <a:solidFill>
                <a:srgbClr val="FF0000"/>
              </a:solidFill>
            </a:endParaRPr>
          </a:p>
          <a:p>
            <a:pPr>
              <a:lnSpc>
                <a:spcPct val="120000"/>
              </a:lnSpc>
            </a:pPr>
            <a:r>
              <a:rPr lang="en-GB" sz="2400" dirty="0">
                <a:solidFill>
                  <a:srgbClr val="FF0000"/>
                </a:solidFill>
              </a:rPr>
              <a:t>[COMMUNITY NAME]</a:t>
            </a:r>
          </a:p>
          <a:p>
            <a:pPr>
              <a:lnSpc>
                <a:spcPct val="120000"/>
              </a:lnSpc>
            </a:pPr>
            <a:endParaRPr lang="en-GB" sz="2400" dirty="0"/>
          </a:p>
          <a:p>
            <a:pPr>
              <a:lnSpc>
                <a:spcPct val="120000"/>
              </a:lnSpc>
            </a:pPr>
            <a:r>
              <a:rPr lang="en-GB" sz="2400" dirty="0">
                <a:solidFill>
                  <a:srgbClr val="FF0000"/>
                </a:solidFill>
              </a:rPr>
              <a:t>[Date]</a:t>
            </a:r>
          </a:p>
          <a:p>
            <a:pPr>
              <a:lnSpc>
                <a:spcPct val="120000"/>
              </a:lnSpc>
            </a:pPr>
            <a:endParaRPr lang="en-GB" sz="2400" dirty="0"/>
          </a:p>
          <a:p>
            <a:pPr>
              <a:lnSpc>
                <a:spcPct val="120000"/>
              </a:lnSpc>
            </a:pPr>
            <a:r>
              <a:rPr lang="en-GB" sz="2400" dirty="0"/>
              <a:t>Workshop Commissioned by </a:t>
            </a:r>
            <a:r>
              <a:rPr lang="en-GB" sz="2400" dirty="0">
                <a:solidFill>
                  <a:srgbClr val="FF0000"/>
                </a:solidFill>
              </a:rPr>
              <a:t>[COUNCIL/GROUP NAME]</a:t>
            </a:r>
            <a:endParaRPr lang="en-GB" sz="1600" dirty="0">
              <a:solidFill>
                <a:srgbClr val="FF0000"/>
              </a:solidFill>
            </a:endParaRPr>
          </a:p>
          <a:p>
            <a:pPr>
              <a:lnSpc>
                <a:spcPct val="120000"/>
              </a:lnSpc>
            </a:pPr>
            <a:endParaRPr lang="en-GB" sz="1600" dirty="0"/>
          </a:p>
          <a:p>
            <a:pPr>
              <a:lnSpc>
                <a:spcPct val="120000"/>
              </a:lnSpc>
            </a:pPr>
            <a:r>
              <a:rPr lang="en-GB" sz="2400" dirty="0"/>
              <a:t>Facilitated by </a:t>
            </a:r>
            <a:r>
              <a:rPr lang="en-GB" sz="2400" dirty="0">
                <a:solidFill>
                  <a:srgbClr val="FF0000"/>
                </a:solidFill>
              </a:rPr>
              <a:t>[COUNCIL NAME]</a:t>
            </a:r>
          </a:p>
          <a:p>
            <a:pPr>
              <a:lnSpc>
                <a:spcPct val="120000"/>
              </a:lnSpc>
            </a:pPr>
            <a:endParaRPr lang="en-GB" sz="1600" dirty="0"/>
          </a:p>
          <a:p>
            <a:pPr>
              <a:lnSpc>
                <a:spcPct val="120000"/>
              </a:lnSpc>
            </a:pPr>
            <a:r>
              <a:rPr lang="en-GB" sz="2400" dirty="0"/>
              <a:t>	</a:t>
            </a:r>
            <a:endParaRPr lang="en-GB" sz="2400" dirty="0">
              <a:latin typeface="Calibri" pitchFamily="34" charset="0"/>
            </a:endParaRP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763"/>
            <a:ext cx="9144000" cy="1142328"/>
          </a:xfrm>
          <a:prstGeom prst="rect">
            <a:avLst/>
          </a:prstGeom>
        </p:spPr>
      </p:pic>
      <p:sp>
        <p:nvSpPr>
          <p:cNvPr id="8" name="Content Placeholder 4"/>
          <p:cNvSpPr txBox="1">
            <a:spLocks/>
          </p:cNvSpPr>
          <p:nvPr/>
        </p:nvSpPr>
        <p:spPr>
          <a:xfrm>
            <a:off x="444423" y="1761058"/>
            <a:ext cx="8247799" cy="5572140"/>
          </a:xfrm>
          <a:prstGeom prst="rect">
            <a:avLst/>
          </a:prstGeom>
        </p:spPr>
        <p:txBody>
          <a:bodyPr vert="horz" lIns="91440" tIns="45720" rIns="91440" bIns="45720" rtlCol="0">
            <a:noAutofit/>
          </a:bodyPr>
          <a:lstStyle/>
          <a:p>
            <a:pPr marL="342900" indent="-342900">
              <a:lnSpc>
                <a:spcPct val="120000"/>
              </a:lnSpc>
              <a:spcBef>
                <a:spcPct val="20000"/>
              </a:spcBef>
              <a:buClr>
                <a:srgbClr val="D63908"/>
              </a:buClr>
              <a:buSzPct val="125000"/>
              <a:buFont typeface="Arial" pitchFamily="34" charset="0"/>
              <a:buChar char="•"/>
              <a:defRPr/>
            </a:pPr>
            <a:endParaRPr lang="en-GB" sz="2800" dirty="0">
              <a:latin typeface="Calibri" pitchFamily="34" charset="0"/>
            </a:endParaRPr>
          </a:p>
          <a:p>
            <a:pPr marL="342900" lvl="0" indent="-342900">
              <a:lnSpc>
                <a:spcPct val="114000"/>
              </a:lnSpc>
              <a:spcBef>
                <a:spcPct val="20000"/>
              </a:spcBef>
              <a:buClr>
                <a:srgbClr val="D63908"/>
              </a:buClr>
              <a:buSzPct val="125000"/>
              <a:buFont typeface="Arial" pitchFamily="34" charset="0"/>
              <a:buChar char="•"/>
              <a:defRPr/>
            </a:pPr>
            <a:endParaRPr lang="en-GB" sz="2800" dirty="0">
              <a:latin typeface="Calibri" pitchFamily="34" charset="0"/>
            </a:endParaRPr>
          </a:p>
          <a:p>
            <a:pPr marL="342900" lvl="0" indent="-342900">
              <a:lnSpc>
                <a:spcPct val="114000"/>
              </a:lnSpc>
              <a:spcBef>
                <a:spcPct val="20000"/>
              </a:spcBef>
              <a:buClr>
                <a:srgbClr val="D63908"/>
              </a:buClr>
              <a:buSzPct val="125000"/>
              <a:buFont typeface="Arial" pitchFamily="34" charset="0"/>
              <a:buChar char="•"/>
              <a:defRPr/>
            </a:pPr>
            <a:endParaRPr lang="en-GB" sz="2400" dirty="0"/>
          </a:p>
          <a:p>
            <a:pPr marL="342900" lvl="0" indent="-342900">
              <a:lnSpc>
                <a:spcPct val="114000"/>
              </a:lnSpc>
              <a:spcBef>
                <a:spcPct val="20000"/>
              </a:spcBef>
              <a:buClr>
                <a:srgbClr val="D63908"/>
              </a:buClr>
              <a:buSzPct val="125000"/>
              <a:defRPr/>
            </a:pPr>
            <a:endParaRPr lang="en-GB" sz="2400"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defRPr/>
            </a:pPr>
            <a:endParaRPr lang="en-GB" sz="2400" dirty="0"/>
          </a:p>
          <a:p>
            <a:pPr marL="342900" lvl="0" indent="-342900">
              <a:lnSpc>
                <a:spcPct val="114000"/>
              </a:lnSpc>
              <a:spcBef>
                <a:spcPct val="20000"/>
              </a:spcBef>
              <a:buClr>
                <a:srgbClr val="D63908"/>
              </a:buClr>
              <a:buSzPct val="125000"/>
              <a:buFont typeface="Arial" pitchFamily="34" charset="0"/>
              <a:buChar char="•"/>
              <a:defRPr/>
            </a:pPr>
            <a:endParaRPr lang="en-GB" sz="2400" dirty="0"/>
          </a:p>
          <a:p>
            <a:pPr marL="342900" marR="0" lvl="0" indent="-342900" algn="l" defTabSz="914400" rtl="0" eaLnBrk="1" fontAlgn="auto" latinLnBrk="0" hangingPunct="1">
              <a:lnSpc>
                <a:spcPct val="100000"/>
              </a:lnSpc>
              <a:spcBef>
                <a:spcPct val="20000"/>
              </a:spcBef>
              <a:spcAft>
                <a:spcPts val="0"/>
              </a:spcAft>
              <a:buClr>
                <a:srgbClr val="D63908"/>
              </a:buClr>
              <a:buSzPct val="125000"/>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D63908"/>
              </a:buClr>
              <a:buSzPct val="125000"/>
              <a:buFont typeface="Arial" pitchFamily="34" charset="0"/>
              <a:buChar char="•"/>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D63908"/>
              </a:buClr>
              <a:buSzPct val="125000"/>
              <a:buFont typeface="Arial" pitchFamily="34" charset="0"/>
              <a:buChar char="•"/>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p:txBody>
      </p:sp>
      <p:sp>
        <p:nvSpPr>
          <p:cNvPr id="7" name="Content Placeholder 4"/>
          <p:cNvSpPr txBox="1">
            <a:spLocks/>
          </p:cNvSpPr>
          <p:nvPr/>
        </p:nvSpPr>
        <p:spPr>
          <a:xfrm>
            <a:off x="899593" y="3140968"/>
            <a:ext cx="7488832" cy="831808"/>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en-GB" sz="3600" dirty="0">
                <a:latin typeface="Corbel" pitchFamily="34" charset="0"/>
              </a:rPr>
              <a:t>Renewable energy videos</a:t>
            </a:r>
          </a:p>
          <a:p>
            <a:pPr marL="457200" lvl="0" indent="-457200" algn="ctr">
              <a:spcBef>
                <a:spcPct val="20000"/>
              </a:spcBef>
              <a:buClr>
                <a:srgbClr val="D63908"/>
              </a:buClr>
              <a:buSzPct val="125000"/>
              <a:buFont typeface="+mj-lt"/>
              <a:buAutoNum type="arabicPeriod"/>
              <a:defRPr/>
            </a:pPr>
            <a:endParaRPr lang="en-GB" sz="2000" dirty="0"/>
          </a:p>
          <a:p>
            <a:pPr marL="342900" lvl="0" indent="-342900" algn="ctr">
              <a:spcBef>
                <a:spcPct val="20000"/>
              </a:spcBef>
              <a:buClr>
                <a:srgbClr val="D63908"/>
              </a:buClr>
              <a:buSzPct val="125000"/>
              <a:defRPr/>
            </a:pPr>
            <a:endParaRPr lang="en-GB" sz="2400" dirty="0">
              <a:latin typeface="Calibri" pitchFamily="34" charset="0"/>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5943" y="38783"/>
            <a:ext cx="1028942" cy="1124744"/>
          </a:xfrm>
          <a:prstGeom prst="rect">
            <a:avLst/>
          </a:prstGeom>
        </p:spPr>
      </p:pic>
    </p:spTree>
    <p:extLst>
      <p:ext uri="{BB962C8B-B14F-4D97-AF65-F5344CB8AC3E}">
        <p14:creationId xmlns:p14="http://schemas.microsoft.com/office/powerpoint/2010/main" val="3836471130"/>
      </p:ext>
    </p:extLst>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txBox="1">
            <a:spLocks/>
          </p:cNvSpPr>
          <p:nvPr/>
        </p:nvSpPr>
        <p:spPr>
          <a:xfrm>
            <a:off x="428657" y="1761058"/>
            <a:ext cx="8715343" cy="5572140"/>
          </a:xfrm>
          <a:prstGeom prst="rect">
            <a:avLst/>
          </a:prstGeom>
        </p:spPr>
        <p:txBody>
          <a:bodyPr vert="horz" lIns="91440" tIns="45720" rIns="91440" bIns="45720" rtlCol="0">
            <a:noAutofit/>
          </a:bodyPr>
          <a:lstStyle/>
          <a:p>
            <a:pPr marL="361950" marR="0" lvl="0" indent="-361950" algn="l" defTabSz="914400" rtl="0" eaLnBrk="1" fontAlgn="auto" latinLnBrk="0" hangingPunct="1">
              <a:lnSpc>
                <a:spcPct val="100000"/>
              </a:lnSpc>
              <a:spcBef>
                <a:spcPct val="20000"/>
              </a:spcBef>
              <a:spcAft>
                <a:spcPts val="0"/>
              </a:spcAft>
              <a:buClrTx/>
              <a:buSzTx/>
              <a:tabLst/>
              <a:defRPr/>
            </a:pPr>
            <a:endParaRPr kumimoji="0" lang="en-GB" sz="2400" i="0" u="none" strike="noStrike" kern="1200" cap="none" spc="0" normalizeH="0" baseline="0" noProof="0" dirty="0">
              <a:ln>
                <a:noFill/>
              </a:ln>
              <a:solidFill>
                <a:schemeClr val="tx1"/>
              </a:solidFill>
              <a:effectLst/>
              <a:uLnTx/>
              <a:uFillTx/>
              <a:latin typeface="Calibri" pitchFamily="34" charset="0"/>
              <a:ea typeface="+mn-ea"/>
              <a:cs typeface="+mn-cs"/>
            </a:endParaRPr>
          </a:p>
        </p:txBody>
      </p:sp>
      <p:sp>
        <p:nvSpPr>
          <p:cNvPr id="12" name="Content Placeholder 4">
            <a:extLst>
              <a:ext uri="{FF2B5EF4-FFF2-40B4-BE49-F238E27FC236}">
                <a16:creationId xmlns:a16="http://schemas.microsoft.com/office/drawing/2014/main" id="{067CC62B-274C-4E38-8D54-87D68F5B71EC}"/>
              </a:ext>
            </a:extLst>
          </p:cNvPr>
          <p:cNvSpPr txBox="1">
            <a:spLocks/>
          </p:cNvSpPr>
          <p:nvPr/>
        </p:nvSpPr>
        <p:spPr>
          <a:xfrm>
            <a:off x="226153" y="1285560"/>
            <a:ext cx="5353959" cy="4925629"/>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en-GB" dirty="0">
              <a:latin typeface="Corbel"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en-GB" dirty="0">
              <a:latin typeface="Corbel"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en-GB" dirty="0">
              <a:latin typeface="Corbel"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en-GB" dirty="0">
              <a:latin typeface="Corbel" pitchFamily="34" charset="0"/>
            </a:endParaRPr>
          </a:p>
          <a:p>
            <a:pPr marL="342900" indent="-342900">
              <a:spcBef>
                <a:spcPct val="20000"/>
              </a:spcBef>
              <a:buClr>
                <a:srgbClr val="D63908"/>
              </a:buClr>
              <a:buSzPct val="125000"/>
              <a:buFont typeface="Arial" panose="020B0604020202020204" pitchFamily="34" charset="0"/>
              <a:buChar char="•"/>
              <a:defRPr/>
            </a:pPr>
            <a:r>
              <a:rPr lang="en-GB" sz="2000" dirty="0"/>
              <a:t>Renewable technology cards: The cards on the table represent a “menu” of which renewable technologies could technically be delivered. Each card represents a different type / scale of development. </a:t>
            </a:r>
          </a:p>
          <a:p>
            <a:pPr>
              <a:spcBef>
                <a:spcPct val="20000"/>
              </a:spcBef>
              <a:buClr>
                <a:srgbClr val="D63908"/>
              </a:buClr>
              <a:buSzPct val="125000"/>
              <a:defRPr/>
            </a:pPr>
            <a:endParaRPr lang="en-GB" sz="2000" dirty="0"/>
          </a:p>
          <a:p>
            <a:pPr marL="342900" indent="-342900">
              <a:spcBef>
                <a:spcPct val="20000"/>
              </a:spcBef>
              <a:buClr>
                <a:srgbClr val="D63908"/>
              </a:buClr>
              <a:buSzPct val="125000"/>
              <a:buFont typeface="Arial" panose="020B0604020202020204" pitchFamily="34" charset="0"/>
              <a:buChar char="•"/>
              <a:defRPr/>
            </a:pPr>
            <a:r>
              <a:rPr lang="en-GB" sz="2000" dirty="0"/>
              <a:t>Excel workbook: Showing renewable energy generation in relation to how much energy the community uses and the impact of renewables on carbon emission reduction.</a:t>
            </a:r>
            <a:endParaRPr lang="en-GB" sz="2400" dirty="0">
              <a:latin typeface="Calibri" pitchFamily="34" charset="0"/>
            </a:endParaRPr>
          </a:p>
        </p:txBody>
      </p:sp>
      <p:pic>
        <p:nvPicPr>
          <p:cNvPr id="8" name="Content Placeholder 5">
            <a:extLst>
              <a:ext uri="{FF2B5EF4-FFF2-40B4-BE49-F238E27FC236}">
                <a16:creationId xmlns:a16="http://schemas.microsoft.com/office/drawing/2014/main" id="{EB0BA87C-77E9-47C2-9D44-37D20BBBB8ED}"/>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1" r="13369" b="65383"/>
          <a:stretch/>
        </p:blipFill>
        <p:spPr>
          <a:xfrm>
            <a:off x="5728385" y="2791741"/>
            <a:ext cx="3189462" cy="1274518"/>
          </a:xfrm>
        </p:spPr>
      </p:pic>
      <p:pic>
        <p:nvPicPr>
          <p:cNvPr id="4" name="Picture 3">
            <a:extLst>
              <a:ext uri="{FF2B5EF4-FFF2-40B4-BE49-F238E27FC236}">
                <a16:creationId xmlns:a16="http://schemas.microsoft.com/office/drawing/2014/main" id="{AD2A58D0-D537-4A4F-B1D6-C235D4A9AD35}"/>
              </a:ext>
            </a:extLst>
          </p:cNvPr>
          <p:cNvPicPr>
            <a:picLocks noChangeAspect="1"/>
          </p:cNvPicPr>
          <p:nvPr/>
        </p:nvPicPr>
        <p:blipFill>
          <a:blip r:embed="rId4"/>
          <a:stretch>
            <a:fillRect/>
          </a:stretch>
        </p:blipFill>
        <p:spPr>
          <a:xfrm>
            <a:off x="5949081" y="4597210"/>
            <a:ext cx="2748070" cy="1802841"/>
          </a:xfrm>
          <a:prstGeom prst="rect">
            <a:avLst/>
          </a:prstGeom>
        </p:spPr>
      </p:pic>
      <p:sp>
        <p:nvSpPr>
          <p:cNvPr id="3" name="TextBox 2">
            <a:extLst>
              <a:ext uri="{FF2B5EF4-FFF2-40B4-BE49-F238E27FC236}">
                <a16:creationId xmlns:a16="http://schemas.microsoft.com/office/drawing/2014/main" id="{DD0A8A20-DA90-261E-EF59-2806ADE86809}"/>
              </a:ext>
            </a:extLst>
          </p:cNvPr>
          <p:cNvSpPr txBox="1"/>
          <p:nvPr/>
        </p:nvSpPr>
        <p:spPr>
          <a:xfrm>
            <a:off x="215943" y="1353070"/>
            <a:ext cx="7560840" cy="1077218"/>
          </a:xfrm>
          <a:prstGeom prst="rect">
            <a:avLst/>
          </a:prstGeom>
          <a:noFill/>
        </p:spPr>
        <p:txBody>
          <a:bodyPr wrap="square" rtlCol="0">
            <a:spAutoFit/>
          </a:bodyPr>
          <a:lstStyle/>
          <a:p>
            <a:r>
              <a:rPr lang="en-GB" sz="3200" dirty="0">
                <a:latin typeface="Corbel" pitchFamily="34" charset="0"/>
              </a:rPr>
              <a:t>Renewable energy cards and tool</a:t>
            </a:r>
          </a:p>
          <a:p>
            <a:endParaRPr lang="en-GB" sz="3200" dirty="0"/>
          </a:p>
        </p:txBody>
      </p:sp>
    </p:spTree>
    <p:extLst>
      <p:ext uri="{BB962C8B-B14F-4D97-AF65-F5344CB8AC3E}">
        <p14:creationId xmlns:p14="http://schemas.microsoft.com/office/powerpoint/2010/main" val="615194933"/>
      </p:ext>
    </p:extLst>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id="{097C352F-7EB1-8356-7269-C2B4C0586F7C}"/>
              </a:ext>
            </a:extLst>
          </p:cNvPr>
          <p:cNvSpPr txBox="1">
            <a:spLocks/>
          </p:cNvSpPr>
          <p:nvPr/>
        </p:nvSpPr>
        <p:spPr>
          <a:xfrm>
            <a:off x="215943" y="1268760"/>
            <a:ext cx="8754162" cy="5414540"/>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GB" sz="3200" dirty="0">
                <a:latin typeface="Corbel" pitchFamily="34" charset="0"/>
              </a:rPr>
              <a:t>Workshop task</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en-GB" sz="1000" dirty="0">
              <a:latin typeface="Corbel"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en-GB" sz="1400" dirty="0"/>
          </a:p>
          <a:p>
            <a:pPr marL="342900" marR="0" lvl="0" indent="-342900" algn="l" defTabSz="914400" rtl="0" eaLnBrk="1" fontAlgn="auto" latinLnBrk="0" hangingPunct="1">
              <a:lnSpc>
                <a:spcPct val="100000"/>
              </a:lnSpc>
              <a:spcBef>
                <a:spcPct val="20000"/>
              </a:spcBef>
              <a:spcAft>
                <a:spcPts val="0"/>
              </a:spcAft>
              <a:buClr>
                <a:srgbClr val="D63908"/>
              </a:buClr>
              <a:buSzTx/>
              <a:buFont typeface="Arial" panose="020B0604020202020204" pitchFamily="34" charset="0"/>
              <a:buChar char="•"/>
              <a:tabLst/>
              <a:defRPr/>
            </a:pPr>
            <a:r>
              <a:rPr lang="en-GB" sz="2800" dirty="0"/>
              <a:t>What proportion of your community’s energy use (electricity and heat) could be met from renewable energy around you? </a:t>
            </a:r>
          </a:p>
          <a:p>
            <a:pPr marL="342900" marR="0" lvl="0" indent="-342900" algn="l" defTabSz="914400" rtl="0" eaLnBrk="1" fontAlgn="auto" latinLnBrk="0" hangingPunct="1">
              <a:lnSpc>
                <a:spcPct val="100000"/>
              </a:lnSpc>
              <a:spcBef>
                <a:spcPct val="20000"/>
              </a:spcBef>
              <a:spcAft>
                <a:spcPts val="0"/>
              </a:spcAft>
              <a:buClr>
                <a:srgbClr val="D63908"/>
              </a:buClr>
              <a:buSzTx/>
              <a:buFont typeface="Arial" panose="020B0604020202020204" pitchFamily="34" charset="0"/>
              <a:buChar char="•"/>
              <a:tabLst/>
              <a:defRPr/>
            </a:pPr>
            <a:r>
              <a:rPr lang="en-GB" sz="2800" dirty="0"/>
              <a:t>What forms and scales of renewable energy might be acceptable in your area? </a:t>
            </a:r>
          </a:p>
          <a:p>
            <a:pPr marL="342900" indent="-342900">
              <a:spcBef>
                <a:spcPct val="20000"/>
              </a:spcBef>
              <a:buClr>
                <a:srgbClr val="D63908"/>
              </a:buClr>
              <a:buFont typeface="Arial" panose="020B0604020202020204" pitchFamily="34" charset="0"/>
              <a:buChar char="•"/>
              <a:defRPr/>
            </a:pPr>
            <a:r>
              <a:rPr lang="en-GB" sz="2800" dirty="0"/>
              <a:t>Where might they be developed?</a:t>
            </a:r>
          </a:p>
          <a:p>
            <a:pPr marL="342900" indent="-342900">
              <a:spcBef>
                <a:spcPct val="20000"/>
              </a:spcBef>
              <a:buClr>
                <a:srgbClr val="D63908"/>
              </a:buClr>
              <a:buFont typeface="Arial" panose="020B0604020202020204" pitchFamily="34" charset="0"/>
              <a:buChar char="•"/>
              <a:defRPr/>
            </a:pPr>
            <a:r>
              <a:rPr lang="en-GB" sz="2800" i="0" dirty="0">
                <a:solidFill>
                  <a:srgbClr val="000000"/>
                </a:solidFill>
                <a:effectLst/>
              </a:rPr>
              <a:t>Are there any conditions which would make you more happy about having different forms of renewable energy? </a:t>
            </a:r>
          </a:p>
        </p:txBody>
      </p:sp>
    </p:spTree>
    <p:extLst>
      <p:ext uri="{BB962C8B-B14F-4D97-AF65-F5344CB8AC3E}">
        <p14:creationId xmlns:p14="http://schemas.microsoft.com/office/powerpoint/2010/main" val="1784684005"/>
      </p:ext>
    </p:extLst>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txBox="1">
            <a:spLocks/>
          </p:cNvSpPr>
          <p:nvPr/>
        </p:nvSpPr>
        <p:spPr>
          <a:xfrm>
            <a:off x="428657" y="1761058"/>
            <a:ext cx="8715343" cy="5572140"/>
          </a:xfrm>
          <a:prstGeom prst="rect">
            <a:avLst/>
          </a:prstGeom>
        </p:spPr>
        <p:txBody>
          <a:bodyPr vert="horz" lIns="91440" tIns="45720" rIns="91440" bIns="45720" rtlCol="0">
            <a:noAutofit/>
          </a:bodyPr>
          <a:lstStyle/>
          <a:p>
            <a:pPr marL="361950" marR="0" lvl="0" indent="-361950" algn="l" defTabSz="914400" rtl="0" eaLnBrk="1" fontAlgn="auto" latinLnBrk="0" hangingPunct="1">
              <a:lnSpc>
                <a:spcPct val="100000"/>
              </a:lnSpc>
              <a:spcBef>
                <a:spcPct val="20000"/>
              </a:spcBef>
              <a:spcAft>
                <a:spcPts val="0"/>
              </a:spcAft>
              <a:buClrTx/>
              <a:buSzTx/>
              <a:tabLst/>
              <a:defRPr/>
            </a:pPr>
            <a:endParaRPr kumimoji="0" lang="en-GB" sz="2400" i="0" u="none" strike="noStrike" kern="1200" cap="none" spc="0" normalizeH="0" baseline="0" noProof="0" dirty="0">
              <a:ln>
                <a:noFill/>
              </a:ln>
              <a:solidFill>
                <a:schemeClr val="tx1"/>
              </a:solidFill>
              <a:effectLst/>
              <a:uLnTx/>
              <a:uFillTx/>
              <a:latin typeface="Calibri" pitchFamily="34" charset="0"/>
              <a:ea typeface="+mn-ea"/>
              <a:cs typeface="+mn-cs"/>
            </a:endParaRPr>
          </a:p>
        </p:txBody>
      </p:sp>
      <p:sp>
        <p:nvSpPr>
          <p:cNvPr id="12" name="Content Placeholder 4">
            <a:extLst>
              <a:ext uri="{FF2B5EF4-FFF2-40B4-BE49-F238E27FC236}">
                <a16:creationId xmlns:a16="http://schemas.microsoft.com/office/drawing/2014/main" id="{067CC62B-274C-4E38-8D54-87D68F5B71EC}"/>
              </a:ext>
            </a:extLst>
          </p:cNvPr>
          <p:cNvSpPr txBox="1">
            <a:spLocks/>
          </p:cNvSpPr>
          <p:nvPr/>
        </p:nvSpPr>
        <p:spPr>
          <a:xfrm>
            <a:off x="355495" y="1484784"/>
            <a:ext cx="8433009" cy="4925629"/>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en-GB" sz="3600" dirty="0">
              <a:solidFill>
                <a:srgbClr val="FF0000"/>
              </a:solidFill>
              <a:latin typeface="Corbel"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en-GB" sz="3600" dirty="0">
              <a:solidFill>
                <a:srgbClr val="FF0000"/>
              </a:solidFill>
              <a:latin typeface="Corbel" pitchFamily="34" charset="0"/>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en-GB" sz="3600" dirty="0">
                <a:solidFill>
                  <a:srgbClr val="FF0000"/>
                </a:solidFill>
                <a:latin typeface="Corbel" pitchFamily="34" charset="0"/>
              </a:rPr>
              <a:t>[Insert mapping excerpts from council’s renewable energy capacity study, or best available evidence]</a:t>
            </a:r>
            <a:endParaRPr lang="en-GB" sz="2400" dirty="0">
              <a:solidFill>
                <a:srgbClr val="FF0000"/>
              </a:solidFill>
              <a:latin typeface="Calibri" pitchFamily="34" charset="0"/>
            </a:endParaRPr>
          </a:p>
        </p:txBody>
      </p:sp>
    </p:spTree>
    <p:extLst>
      <p:ext uri="{BB962C8B-B14F-4D97-AF65-F5344CB8AC3E}">
        <p14:creationId xmlns:p14="http://schemas.microsoft.com/office/powerpoint/2010/main" val="2592043245"/>
      </p:ext>
    </p:extLst>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p:cNvSpPr txBox="1">
            <a:spLocks/>
          </p:cNvSpPr>
          <p:nvPr/>
        </p:nvSpPr>
        <p:spPr>
          <a:xfrm>
            <a:off x="323528" y="1347197"/>
            <a:ext cx="8031776" cy="774988"/>
          </a:xfrm>
          <a:prstGeom prst="rect">
            <a:avLst/>
          </a:prstGeom>
        </p:spPr>
        <p:txBody>
          <a:bodyPr vert="horz" lIns="91440" tIns="45720" rIns="91440" bIns="45720" rtlCol="0">
            <a:noAutofit/>
          </a:bodyPr>
          <a:lstStyle/>
          <a:p>
            <a:pPr lvl="0">
              <a:spcBef>
                <a:spcPct val="20000"/>
              </a:spcBef>
              <a:defRPr/>
            </a:pPr>
            <a:r>
              <a:rPr lang="en-GB" sz="3200" dirty="0">
                <a:latin typeface="Corbel" pitchFamily="34" charset="0"/>
              </a:rPr>
              <a:t>Reviewing the renewable energy suggested</a:t>
            </a:r>
          </a:p>
        </p:txBody>
      </p:sp>
      <p:sp>
        <p:nvSpPr>
          <p:cNvPr id="7" name="Content Placeholder 4">
            <a:extLst>
              <a:ext uri="{FF2B5EF4-FFF2-40B4-BE49-F238E27FC236}">
                <a16:creationId xmlns:a16="http://schemas.microsoft.com/office/drawing/2014/main" id="{4477E033-FDC2-4C2A-850D-62EE8FD9D545}"/>
              </a:ext>
            </a:extLst>
          </p:cNvPr>
          <p:cNvSpPr txBox="1">
            <a:spLocks/>
          </p:cNvSpPr>
          <p:nvPr/>
        </p:nvSpPr>
        <p:spPr>
          <a:xfrm>
            <a:off x="323528" y="2310962"/>
            <a:ext cx="8031776" cy="2995353"/>
          </a:xfrm>
          <a:prstGeom prst="rect">
            <a:avLst/>
          </a:prstGeom>
        </p:spPr>
        <p:txBody>
          <a:bodyPr vert="horz" lIns="91440" tIns="45720" rIns="91440" bIns="45720" rtlCol="0">
            <a:noAutofit/>
          </a:bodyPr>
          <a:lstStyle/>
          <a:p>
            <a:pPr marL="457200" indent="-457200">
              <a:spcBef>
                <a:spcPct val="20000"/>
              </a:spcBef>
              <a:buClr>
                <a:srgbClr val="D63908"/>
              </a:buClr>
              <a:buSzPct val="125000"/>
              <a:buFont typeface="+mj-lt"/>
              <a:buAutoNum type="arabicPeriod"/>
              <a:defRPr/>
            </a:pPr>
            <a:r>
              <a:rPr lang="en-GB" sz="2200" dirty="0"/>
              <a:t>Reflecting on the cards on the table, are you happy with what you’ve come up with?</a:t>
            </a:r>
          </a:p>
          <a:p>
            <a:pPr marL="457200" indent="-457200">
              <a:spcBef>
                <a:spcPct val="20000"/>
              </a:spcBef>
              <a:buClr>
                <a:srgbClr val="D63908"/>
              </a:buClr>
              <a:buSzPct val="125000"/>
              <a:buFont typeface="+mj-lt"/>
              <a:buAutoNum type="arabicPeriod"/>
              <a:defRPr/>
            </a:pPr>
            <a:r>
              <a:rPr lang="en-GB" sz="2200" dirty="0"/>
              <a:t>Could your plan go further / do more? Does it go too far?</a:t>
            </a:r>
          </a:p>
          <a:p>
            <a:pPr marL="457200" indent="-457200">
              <a:spcBef>
                <a:spcPct val="20000"/>
              </a:spcBef>
              <a:buClr>
                <a:srgbClr val="D63908"/>
              </a:buClr>
              <a:buSzPct val="125000"/>
              <a:buFont typeface="+mj-lt"/>
              <a:buAutoNum type="arabicPeriod"/>
              <a:defRPr/>
            </a:pPr>
            <a:r>
              <a:rPr lang="en-GB" sz="2200" dirty="0"/>
              <a:t>Would you like to suggest changes to what’s on the table?</a:t>
            </a:r>
          </a:p>
          <a:p>
            <a:pPr marL="457200" indent="-457200">
              <a:spcBef>
                <a:spcPct val="20000"/>
              </a:spcBef>
              <a:buClr>
                <a:srgbClr val="D63908"/>
              </a:buClr>
              <a:buSzPct val="125000"/>
              <a:buFont typeface="+mj-lt"/>
              <a:buAutoNum type="arabicPeriod"/>
              <a:defRPr/>
            </a:pPr>
            <a:r>
              <a:rPr lang="en-GB" sz="2200" dirty="0"/>
              <a:t>How do you feel about the community generating more renewable energy than it consumes? Are there any conditions which would make you more happy about hosting more renewable energy to meet the needs of other areas?</a:t>
            </a:r>
          </a:p>
        </p:txBody>
      </p:sp>
    </p:spTree>
    <p:extLst>
      <p:ext uri="{BB962C8B-B14F-4D97-AF65-F5344CB8AC3E}">
        <p14:creationId xmlns:p14="http://schemas.microsoft.com/office/powerpoint/2010/main" val="341289616"/>
      </p:ext>
    </p:extLst>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4"/>
          <p:cNvSpPr txBox="1">
            <a:spLocks/>
          </p:cNvSpPr>
          <p:nvPr/>
        </p:nvSpPr>
        <p:spPr>
          <a:xfrm>
            <a:off x="444423" y="1761058"/>
            <a:ext cx="8247799" cy="5572140"/>
          </a:xfrm>
          <a:prstGeom prst="rect">
            <a:avLst/>
          </a:prstGeom>
        </p:spPr>
        <p:txBody>
          <a:bodyPr vert="horz" lIns="91440" tIns="45720" rIns="91440" bIns="45720" rtlCol="0">
            <a:noAutofit/>
          </a:bodyPr>
          <a:lstStyle/>
          <a:p>
            <a:pPr marL="342900" indent="-342900">
              <a:lnSpc>
                <a:spcPct val="120000"/>
              </a:lnSpc>
              <a:spcBef>
                <a:spcPct val="20000"/>
              </a:spcBef>
              <a:buClr>
                <a:srgbClr val="D63908"/>
              </a:buClr>
              <a:buSzPct val="125000"/>
              <a:buFont typeface="Arial" pitchFamily="34" charset="0"/>
              <a:buChar char="•"/>
              <a:defRPr/>
            </a:pPr>
            <a:endParaRPr lang="en-GB" sz="2800" dirty="0">
              <a:latin typeface="Calibri" pitchFamily="34" charset="0"/>
            </a:endParaRPr>
          </a:p>
          <a:p>
            <a:pPr marL="342900" lvl="0" indent="-342900">
              <a:lnSpc>
                <a:spcPct val="114000"/>
              </a:lnSpc>
              <a:spcBef>
                <a:spcPct val="20000"/>
              </a:spcBef>
              <a:buClr>
                <a:srgbClr val="D63908"/>
              </a:buClr>
              <a:buSzPct val="125000"/>
              <a:buFont typeface="Arial" pitchFamily="34" charset="0"/>
              <a:buChar char="•"/>
              <a:defRPr/>
            </a:pPr>
            <a:endParaRPr lang="en-GB" sz="2800" dirty="0">
              <a:latin typeface="Calibri" pitchFamily="34" charset="0"/>
            </a:endParaRPr>
          </a:p>
          <a:p>
            <a:pPr marL="342900" lvl="0" indent="-342900">
              <a:lnSpc>
                <a:spcPct val="114000"/>
              </a:lnSpc>
              <a:spcBef>
                <a:spcPct val="20000"/>
              </a:spcBef>
              <a:buClr>
                <a:srgbClr val="D63908"/>
              </a:buClr>
              <a:buSzPct val="125000"/>
              <a:buFont typeface="Arial" pitchFamily="34" charset="0"/>
              <a:buChar char="•"/>
              <a:defRPr/>
            </a:pPr>
            <a:endParaRPr lang="en-GB" sz="2400" dirty="0"/>
          </a:p>
          <a:p>
            <a:pPr marL="342900" lvl="0" indent="-342900">
              <a:lnSpc>
                <a:spcPct val="114000"/>
              </a:lnSpc>
              <a:spcBef>
                <a:spcPct val="20000"/>
              </a:spcBef>
              <a:buClr>
                <a:srgbClr val="D63908"/>
              </a:buClr>
              <a:buSzPct val="125000"/>
              <a:defRPr/>
            </a:pPr>
            <a:endParaRPr lang="en-GB" sz="2400"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defRPr/>
            </a:pPr>
            <a:endParaRPr lang="en-GB" sz="2400" dirty="0"/>
          </a:p>
          <a:p>
            <a:pPr marL="342900" lvl="0" indent="-342900">
              <a:lnSpc>
                <a:spcPct val="114000"/>
              </a:lnSpc>
              <a:spcBef>
                <a:spcPct val="20000"/>
              </a:spcBef>
              <a:buClr>
                <a:srgbClr val="D63908"/>
              </a:buClr>
              <a:buSzPct val="125000"/>
              <a:buFont typeface="Arial" pitchFamily="34" charset="0"/>
              <a:buChar char="•"/>
              <a:defRPr/>
            </a:pPr>
            <a:endParaRPr lang="en-GB" sz="2400" dirty="0"/>
          </a:p>
          <a:p>
            <a:pPr marL="342900" marR="0" lvl="0" indent="-342900" algn="l" defTabSz="914400" rtl="0" eaLnBrk="1" fontAlgn="auto" latinLnBrk="0" hangingPunct="1">
              <a:lnSpc>
                <a:spcPct val="100000"/>
              </a:lnSpc>
              <a:spcBef>
                <a:spcPct val="20000"/>
              </a:spcBef>
              <a:spcAft>
                <a:spcPts val="0"/>
              </a:spcAft>
              <a:buClr>
                <a:srgbClr val="D63908"/>
              </a:buClr>
              <a:buSzPct val="125000"/>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D63908"/>
              </a:buClr>
              <a:buSzPct val="125000"/>
              <a:buFont typeface="Arial" pitchFamily="34" charset="0"/>
              <a:buChar char="•"/>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D63908"/>
              </a:buClr>
              <a:buSzPct val="125000"/>
              <a:buFont typeface="Arial" pitchFamily="34" charset="0"/>
              <a:buChar char="•"/>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p:txBody>
      </p:sp>
      <p:sp>
        <p:nvSpPr>
          <p:cNvPr id="7" name="Content Placeholder 4"/>
          <p:cNvSpPr txBox="1">
            <a:spLocks/>
          </p:cNvSpPr>
          <p:nvPr/>
        </p:nvSpPr>
        <p:spPr>
          <a:xfrm>
            <a:off x="428657" y="1268760"/>
            <a:ext cx="8715343" cy="5328592"/>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GB" sz="3200" dirty="0">
                <a:latin typeface="Corbel" pitchFamily="34" charset="0"/>
              </a:rPr>
              <a:t>NEXT STEPS!</a:t>
            </a:r>
          </a:p>
          <a:p>
            <a:pPr lvl="0"/>
            <a:endParaRPr lang="en-US" sz="2400" dirty="0"/>
          </a:p>
          <a:p>
            <a:pPr marL="342900" lvl="0" indent="-342900">
              <a:buFont typeface="Arial" panose="020B0604020202020204" pitchFamily="34" charset="0"/>
              <a:buChar char="•"/>
            </a:pPr>
            <a:r>
              <a:rPr lang="en-US" sz="2400" dirty="0"/>
              <a:t>Talk to your friends, family and community about today’s workshop</a:t>
            </a:r>
          </a:p>
          <a:p>
            <a:pPr lvl="0"/>
            <a:endParaRPr lang="en-GB" sz="2400" dirty="0"/>
          </a:p>
          <a:p>
            <a:pPr marL="342900" indent="-342900">
              <a:buFont typeface="Arial" panose="020B0604020202020204" pitchFamily="34" charset="0"/>
              <a:buChar char="•"/>
            </a:pPr>
            <a:r>
              <a:rPr lang="en-US" sz="2400" dirty="0"/>
              <a:t>Ask your friends and family to share their views through our online survey</a:t>
            </a:r>
          </a:p>
          <a:p>
            <a:pPr lvl="0"/>
            <a:endParaRPr lang="en-US" sz="2400" dirty="0"/>
          </a:p>
          <a:p>
            <a:pPr marL="342900" lvl="0" indent="-342900">
              <a:buFont typeface="Arial" panose="020B0604020202020204" pitchFamily="34" charset="0"/>
              <a:buChar char="•"/>
            </a:pPr>
            <a:r>
              <a:rPr lang="en-US" sz="2400" dirty="0">
                <a:solidFill>
                  <a:srgbClr val="FF0000"/>
                </a:solidFill>
              </a:rPr>
              <a:t>Add in any more relevant information on:</a:t>
            </a:r>
          </a:p>
          <a:p>
            <a:pPr marL="800100" lvl="1" indent="-342900">
              <a:buFont typeface="Courier New" panose="02070309020205020404" pitchFamily="49" charset="0"/>
              <a:buChar char="o"/>
            </a:pPr>
            <a:r>
              <a:rPr lang="en-US" sz="2400" dirty="0">
                <a:solidFill>
                  <a:srgbClr val="FF0000"/>
                </a:solidFill>
              </a:rPr>
              <a:t>Where will the results of the workshop and survey be shared? e.g. in a report</a:t>
            </a:r>
          </a:p>
          <a:p>
            <a:pPr marL="800100" lvl="1" indent="-342900">
              <a:buFont typeface="Courier New" panose="02070309020205020404" pitchFamily="49" charset="0"/>
              <a:buChar char="o"/>
            </a:pPr>
            <a:r>
              <a:rPr lang="en-US" sz="2400" dirty="0">
                <a:solidFill>
                  <a:srgbClr val="FF0000"/>
                </a:solidFill>
              </a:rPr>
              <a:t>What will the results help to inform? e.g. Local Plan</a:t>
            </a:r>
          </a:p>
          <a:p>
            <a:pPr lvl="0"/>
            <a:endParaRPr lang="en-US" sz="2400" dirty="0"/>
          </a:p>
          <a:p>
            <a:pPr lvl="0"/>
            <a:endParaRPr lang="en-US" sz="2400" dirty="0"/>
          </a:p>
          <a:p>
            <a:pPr lvl="0">
              <a:spcBef>
                <a:spcPct val="20000"/>
              </a:spcBef>
              <a:buClr>
                <a:srgbClr val="D63908"/>
              </a:buClr>
              <a:buSzPct val="125000"/>
              <a:defRPr/>
            </a:pPr>
            <a:endParaRPr lang="en-GB" sz="2400" dirty="0">
              <a:latin typeface="Calibri" pitchFamily="34" charset="0"/>
            </a:endParaRPr>
          </a:p>
          <a:p>
            <a:pPr marL="342900" lvl="0" indent="-342900">
              <a:spcBef>
                <a:spcPct val="20000"/>
              </a:spcBef>
              <a:buClr>
                <a:srgbClr val="D63908"/>
              </a:buClr>
              <a:buSzPct val="125000"/>
              <a:defRPr/>
            </a:pPr>
            <a:endParaRPr lang="en-GB" sz="2400" dirty="0">
              <a:latin typeface="Calibri" pitchFamily="34" charset="0"/>
            </a:endParaRPr>
          </a:p>
        </p:txBody>
      </p:sp>
    </p:spTree>
    <p:extLst>
      <p:ext uri="{BB962C8B-B14F-4D97-AF65-F5344CB8AC3E}">
        <p14:creationId xmlns:p14="http://schemas.microsoft.com/office/powerpoint/2010/main" val="3329930340"/>
      </p:ext>
    </p:extLst>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Content Placeholder 4"/>
          <p:cNvSpPr>
            <a:spLocks noGrp="1"/>
          </p:cNvSpPr>
          <p:nvPr>
            <p:ph idx="1"/>
          </p:nvPr>
        </p:nvSpPr>
        <p:spPr>
          <a:xfrm>
            <a:off x="1471193" y="2066556"/>
            <a:ext cx="6201614" cy="2724887"/>
          </a:xfrm>
        </p:spPr>
        <p:txBody>
          <a:bodyPr rtlCol="0">
            <a:normAutofit fontScale="92500" lnSpcReduction="10000"/>
          </a:bodyPr>
          <a:lstStyle/>
          <a:p>
            <a:pPr marL="0" indent="0" algn="ctr" eaLnBrk="1" fontAlgn="auto" hangingPunct="1">
              <a:spcAft>
                <a:spcPts val="0"/>
              </a:spcAft>
              <a:buFont typeface="Arial" pitchFamily="34" charset="0"/>
              <a:buNone/>
              <a:defRPr/>
            </a:pPr>
            <a:r>
              <a:rPr lang="en-GB" sz="3600" dirty="0">
                <a:latin typeface="Corbel" pitchFamily="34" charset="0"/>
              </a:rPr>
              <a:t>Thank you!</a:t>
            </a:r>
          </a:p>
          <a:p>
            <a:pPr marL="0" indent="0" algn="ctr" eaLnBrk="1" fontAlgn="auto" hangingPunct="1">
              <a:spcAft>
                <a:spcPts val="0"/>
              </a:spcAft>
              <a:buFont typeface="Arial" pitchFamily="34" charset="0"/>
              <a:buNone/>
              <a:defRPr/>
            </a:pPr>
            <a:endParaRPr lang="en-GB" sz="3600" dirty="0">
              <a:latin typeface="Corbel" pitchFamily="34" charset="0"/>
            </a:endParaRPr>
          </a:p>
          <a:p>
            <a:pPr marL="0" indent="0" algn="ctr">
              <a:buNone/>
              <a:defRPr/>
            </a:pPr>
            <a:r>
              <a:rPr lang="en-GB" sz="3600" dirty="0">
                <a:latin typeface="Corbel" pitchFamily="34" charset="0"/>
              </a:rPr>
              <a:t>Please get in touch with </a:t>
            </a:r>
            <a:r>
              <a:rPr lang="en-GB" sz="3600" dirty="0">
                <a:solidFill>
                  <a:srgbClr val="FF0000"/>
                </a:solidFill>
              </a:rPr>
              <a:t>[INSERT RELEVANT EMAIL ADDRESS]</a:t>
            </a:r>
            <a:endParaRPr lang="en-GB" sz="2400" dirty="0">
              <a:solidFill>
                <a:srgbClr val="FF0000"/>
              </a:solidFill>
            </a:endParaRPr>
          </a:p>
          <a:p>
            <a:pPr marL="0" indent="0" algn="ctr" eaLnBrk="1" fontAlgn="auto" hangingPunct="1">
              <a:spcAft>
                <a:spcPts val="0"/>
              </a:spcAft>
              <a:buFont typeface="Arial" pitchFamily="34" charset="0"/>
              <a:buNone/>
              <a:defRPr/>
            </a:pPr>
            <a:r>
              <a:rPr lang="en-GB" sz="3600" dirty="0">
                <a:latin typeface="Corbel" pitchFamily="34" charset="0"/>
              </a:rPr>
              <a:t>with any questions</a:t>
            </a:r>
          </a:p>
          <a:p>
            <a:pPr marL="0" indent="0" eaLnBrk="1" fontAlgn="auto" hangingPunct="1">
              <a:spcAft>
                <a:spcPts val="0"/>
              </a:spcAft>
              <a:buFont typeface="Arial" pitchFamily="34" charset="0"/>
              <a:buNone/>
              <a:defRPr/>
            </a:pPr>
            <a:endParaRPr lang="en-GB" sz="3600" dirty="0">
              <a:latin typeface="Corbel" pitchFamily="34" charset="0"/>
            </a:endParaRPr>
          </a:p>
          <a:p>
            <a:pPr marL="0" indent="0" eaLnBrk="1" fontAlgn="auto" hangingPunct="1">
              <a:spcAft>
                <a:spcPts val="0"/>
              </a:spcAft>
              <a:buFont typeface="Arial" pitchFamily="34" charset="0"/>
              <a:buNone/>
              <a:defRPr/>
            </a:pPr>
            <a:endParaRPr lang="en-GB" sz="3300" i="1" dirty="0">
              <a:latin typeface="Corbel" pitchFamily="34" charset="0"/>
            </a:endParaRPr>
          </a:p>
          <a:p>
            <a:pPr marL="0" indent="0" eaLnBrk="1" fontAlgn="auto" hangingPunct="1">
              <a:spcAft>
                <a:spcPts val="0"/>
              </a:spcAft>
              <a:buFont typeface="Arial" pitchFamily="34" charset="0"/>
              <a:buNone/>
              <a:defRPr/>
            </a:pPr>
            <a:endParaRPr lang="en-GB" sz="3300" i="1" dirty="0">
              <a:latin typeface="Corbel" pitchFamily="34" charset="0"/>
            </a:endParaRPr>
          </a:p>
          <a:p>
            <a:pPr marL="0" indent="0" eaLnBrk="1" fontAlgn="auto" hangingPunct="1">
              <a:spcAft>
                <a:spcPts val="0"/>
              </a:spcAft>
              <a:buFont typeface="Arial" pitchFamily="34" charset="0"/>
              <a:buNone/>
              <a:defRPr/>
            </a:pPr>
            <a:endParaRPr lang="en-GB" sz="3600" b="1" dirty="0"/>
          </a:p>
          <a:p>
            <a:pPr marL="0" indent="0" eaLnBrk="1" fontAlgn="auto" hangingPunct="1">
              <a:spcAft>
                <a:spcPts val="0"/>
              </a:spcAft>
              <a:buClr>
                <a:srgbClr val="D63908"/>
              </a:buClr>
              <a:buSzPct val="125000"/>
              <a:buNone/>
              <a:defRPr/>
            </a:pPr>
            <a:endParaRPr lang="en-GB" sz="2000" dirty="0"/>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3494267F-9BA9-42A6-BBED-7FB15D5BA8A0}"/>
              </a:ext>
            </a:extLst>
          </p:cNvPr>
          <p:cNvGraphicFramePr>
            <a:graphicFrameLocks noGrp="1"/>
          </p:cNvGraphicFramePr>
          <p:nvPr>
            <p:ph idx="1"/>
            <p:extLst>
              <p:ext uri="{D42A27DB-BD31-4B8C-83A1-F6EECF244321}">
                <p14:modId xmlns:p14="http://schemas.microsoft.com/office/powerpoint/2010/main" val="3078822718"/>
              </p:ext>
            </p:extLst>
          </p:nvPr>
        </p:nvGraphicFramePr>
        <p:xfrm>
          <a:off x="536966" y="1268760"/>
          <a:ext cx="8070068" cy="4819790"/>
        </p:xfrm>
        <a:graphic>
          <a:graphicData uri="http://schemas.openxmlformats.org/drawingml/2006/table">
            <a:tbl>
              <a:tblPr firstRow="1" bandRow="1">
                <a:tableStyleId>{5C22544A-7EE6-4342-B048-85BDC9FD1C3A}</a:tableStyleId>
              </a:tblPr>
              <a:tblGrid>
                <a:gridCol w="1567888">
                  <a:extLst>
                    <a:ext uri="{9D8B030D-6E8A-4147-A177-3AD203B41FA5}">
                      <a16:colId xmlns:a16="http://schemas.microsoft.com/office/drawing/2014/main" val="2119468356"/>
                    </a:ext>
                  </a:extLst>
                </a:gridCol>
                <a:gridCol w="6502180">
                  <a:extLst>
                    <a:ext uri="{9D8B030D-6E8A-4147-A177-3AD203B41FA5}">
                      <a16:colId xmlns:a16="http://schemas.microsoft.com/office/drawing/2014/main" val="4171698440"/>
                    </a:ext>
                  </a:extLst>
                </a:gridCol>
              </a:tblGrid>
              <a:tr h="528330">
                <a:tc gridSpan="2">
                  <a:txBody>
                    <a:bodyPr/>
                    <a:lstStyle/>
                    <a:p>
                      <a:pPr marL="0" algn="ctr" defTabSz="914400" rtl="0" eaLnBrk="1" latinLnBrk="0" hangingPunct="1"/>
                      <a:r>
                        <a:rPr lang="en-GB" sz="2400" b="1" kern="1200" dirty="0">
                          <a:solidFill>
                            <a:schemeClr val="dk1"/>
                          </a:solidFill>
                          <a:effectLst/>
                          <a:latin typeface="Calibri" panose="020F0502020204030204" pitchFamily="34" charset="0"/>
                          <a:cs typeface="Times New Roman" panose="02020603050405020304" pitchFamily="18" charset="0"/>
                        </a:rPr>
                        <a:t>Agenda</a:t>
                      </a:r>
                    </a:p>
                  </a:txBody>
                  <a:tcPr/>
                </a:tc>
                <a:tc hMerge="1">
                  <a:txBody>
                    <a:bodyPr/>
                    <a:lstStyle/>
                    <a:p>
                      <a:pPr marL="0" algn="l" defTabSz="914400" rtl="0" eaLnBrk="1" latinLnBrk="0" hangingPunct="1"/>
                      <a:r>
                        <a:rPr lang="en-GB" sz="2000" b="1" kern="1200" dirty="0">
                          <a:solidFill>
                            <a:schemeClr val="dk1"/>
                          </a:solidFill>
                          <a:effectLst/>
                          <a:latin typeface="Calibri" panose="020F0502020204030204" pitchFamily="34" charset="0"/>
                          <a:cs typeface="Times New Roman" panose="02020603050405020304" pitchFamily="18" charset="0"/>
                        </a:rPr>
                        <a:t>Agenda</a:t>
                      </a:r>
                    </a:p>
                  </a:txBody>
                  <a:tcPr/>
                </a:tc>
                <a:extLst>
                  <a:ext uri="{0D108BD9-81ED-4DB2-BD59-A6C34878D82A}">
                    <a16:rowId xmlns:a16="http://schemas.microsoft.com/office/drawing/2014/main" val="180392802"/>
                  </a:ext>
                </a:extLst>
              </a:tr>
              <a:tr h="445112">
                <a:tc>
                  <a:txBody>
                    <a:bodyPr/>
                    <a:lstStyle/>
                    <a:p>
                      <a:r>
                        <a:rPr lang="en-GB" sz="1600" b="1" kern="1200" dirty="0">
                          <a:solidFill>
                            <a:schemeClr val="dk1"/>
                          </a:solidFill>
                          <a:latin typeface="+mn-lt"/>
                          <a:ea typeface="+mn-ea"/>
                          <a:cs typeface="+mn-cs"/>
                        </a:rPr>
                        <a:t>6:20 – 6:30</a:t>
                      </a:r>
                    </a:p>
                  </a:txBody>
                  <a:tcPr marL="68580" marR="68580" marT="0" marB="0"/>
                </a:tc>
                <a:tc>
                  <a:txBody>
                    <a:bodyPr/>
                    <a:lstStyle/>
                    <a:p>
                      <a:r>
                        <a:rPr lang="en-GB" sz="1600" b="1" dirty="0"/>
                        <a:t>Arrivals and Coffee</a:t>
                      </a:r>
                    </a:p>
                  </a:txBody>
                  <a:tcPr/>
                </a:tc>
                <a:extLst>
                  <a:ext uri="{0D108BD9-81ED-4DB2-BD59-A6C34878D82A}">
                    <a16:rowId xmlns:a16="http://schemas.microsoft.com/office/drawing/2014/main" val="1015453131"/>
                  </a:ext>
                </a:extLst>
              </a:tr>
              <a:tr h="445112">
                <a:tc>
                  <a:txBody>
                    <a:bodyPr/>
                    <a:lstStyle/>
                    <a:p>
                      <a:r>
                        <a:rPr lang="en-GB" sz="1600" b="1" kern="1200" dirty="0">
                          <a:solidFill>
                            <a:schemeClr val="dk1"/>
                          </a:solidFill>
                          <a:latin typeface="+mn-lt"/>
                          <a:ea typeface="+mn-ea"/>
                          <a:cs typeface="+mn-cs"/>
                        </a:rPr>
                        <a:t>6:30 – 6:40</a:t>
                      </a:r>
                    </a:p>
                  </a:txBody>
                  <a:tcPr marL="68580" marR="68580" marT="0" marB="0"/>
                </a:tc>
                <a:tc>
                  <a:txBody>
                    <a:bodyPr/>
                    <a:lstStyle/>
                    <a:p>
                      <a:r>
                        <a:rPr lang="en-GB" sz="1600" b="1" dirty="0">
                          <a:effectLst/>
                          <a:latin typeface="Calibri" panose="020F0502020204030204" pitchFamily="34" charset="0"/>
                          <a:ea typeface="Calibri" panose="020F0502020204030204" pitchFamily="34" charset="0"/>
                          <a:cs typeface="Times New Roman" panose="02020603050405020304" pitchFamily="18" charset="0"/>
                        </a:rPr>
                        <a:t>Introduction to this project and workshop, and to one another</a:t>
                      </a:r>
                      <a:endParaRPr lang="en-GB" sz="1600" b="1" dirty="0"/>
                    </a:p>
                  </a:txBody>
                  <a:tcPr/>
                </a:tc>
                <a:extLst>
                  <a:ext uri="{0D108BD9-81ED-4DB2-BD59-A6C34878D82A}">
                    <a16:rowId xmlns:a16="http://schemas.microsoft.com/office/drawing/2014/main" val="3976416146"/>
                  </a:ext>
                </a:extLst>
              </a:tr>
              <a:tr h="445112">
                <a:tc>
                  <a:txBody>
                    <a:bodyPr/>
                    <a:lstStyle/>
                    <a:p>
                      <a:r>
                        <a:rPr lang="en-GB" sz="1600" b="1" kern="1200" dirty="0">
                          <a:solidFill>
                            <a:schemeClr val="dk1"/>
                          </a:solidFill>
                          <a:latin typeface="+mn-lt"/>
                          <a:ea typeface="+mn-ea"/>
                          <a:cs typeface="+mn-cs"/>
                        </a:rPr>
                        <a:t>6:40 – 7:00</a:t>
                      </a:r>
                    </a:p>
                  </a:txBody>
                  <a:tcPr/>
                </a:tc>
                <a:tc>
                  <a:txBody>
                    <a:bodyPr/>
                    <a:lstStyle/>
                    <a:p>
                      <a:r>
                        <a:rPr lang="en-GB" sz="1600" b="1" kern="1200" dirty="0">
                          <a:solidFill>
                            <a:schemeClr val="dk1"/>
                          </a:solidFill>
                          <a:effectLst/>
                          <a:latin typeface="+mn-lt"/>
                          <a:ea typeface="+mn-ea"/>
                          <a:cs typeface="+mn-cs"/>
                        </a:rPr>
                        <a:t>Mapping important places and landscapes</a:t>
                      </a:r>
                      <a:endParaRPr lang="en-GB" sz="1600" b="1" dirty="0"/>
                    </a:p>
                  </a:txBody>
                  <a:tcPr/>
                </a:tc>
                <a:extLst>
                  <a:ext uri="{0D108BD9-81ED-4DB2-BD59-A6C34878D82A}">
                    <a16:rowId xmlns:a16="http://schemas.microsoft.com/office/drawing/2014/main" val="4128067785"/>
                  </a:ext>
                </a:extLst>
              </a:tr>
              <a:tr h="445112">
                <a:tc>
                  <a:txBody>
                    <a:bodyPr/>
                    <a:lstStyle/>
                    <a:p>
                      <a:pPr marL="0" algn="l" defTabSz="914400" rtl="0" eaLnBrk="1" latinLnBrk="0" hangingPunct="1"/>
                      <a:r>
                        <a:rPr lang="en-GB" sz="1600" b="1" kern="1200" dirty="0">
                          <a:solidFill>
                            <a:schemeClr val="dk1"/>
                          </a:solidFill>
                          <a:latin typeface="+mn-lt"/>
                          <a:ea typeface="+mn-ea"/>
                          <a:cs typeface="+mn-cs"/>
                        </a:rPr>
                        <a:t>7:00 – 7:10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a:solidFill>
                            <a:schemeClr val="dk1"/>
                          </a:solidFill>
                          <a:effectLst/>
                          <a:latin typeface="+mn-lt"/>
                          <a:ea typeface="+mn-ea"/>
                          <a:cs typeface="+mn-cs"/>
                        </a:rPr>
                        <a:t>Energy in the area</a:t>
                      </a:r>
                      <a:endParaRPr lang="en-GB" sz="1600" b="1" dirty="0"/>
                    </a:p>
                  </a:txBody>
                  <a:tcPr/>
                </a:tc>
                <a:extLst>
                  <a:ext uri="{0D108BD9-81ED-4DB2-BD59-A6C34878D82A}">
                    <a16:rowId xmlns:a16="http://schemas.microsoft.com/office/drawing/2014/main" val="174381362"/>
                  </a:ext>
                </a:extLst>
              </a:tr>
              <a:tr h="445112">
                <a:tc>
                  <a:txBody>
                    <a:bodyPr/>
                    <a:lstStyle/>
                    <a:p>
                      <a:pPr marL="0" algn="l" defTabSz="914400" rtl="0" eaLnBrk="1" latinLnBrk="0" hangingPunct="1"/>
                      <a:r>
                        <a:rPr lang="en-GB" sz="1600" b="1" kern="1200" dirty="0">
                          <a:solidFill>
                            <a:schemeClr val="dk1"/>
                          </a:solidFill>
                          <a:latin typeface="+mn-lt"/>
                          <a:ea typeface="+mn-ea"/>
                          <a:cs typeface="+mn-cs"/>
                        </a:rPr>
                        <a:t>7:10 – 7:25</a:t>
                      </a:r>
                    </a:p>
                  </a:txBody>
                  <a:tcPr marL="68580" marR="68580" marT="0" marB="0"/>
                </a:tc>
                <a:tc>
                  <a:txBody>
                    <a:bodyPr/>
                    <a:lstStyle/>
                    <a:p>
                      <a:r>
                        <a:rPr lang="en-GB" sz="1600" b="1" kern="1200" dirty="0">
                          <a:solidFill>
                            <a:schemeClr val="dk1"/>
                          </a:solidFill>
                          <a:effectLst/>
                          <a:latin typeface="+mn-lt"/>
                          <a:ea typeface="+mn-ea"/>
                          <a:cs typeface="+mn-cs"/>
                        </a:rPr>
                        <a:t>Renewable energy videos</a:t>
                      </a:r>
                      <a:endParaRPr lang="en-GB" sz="1600" b="1" dirty="0"/>
                    </a:p>
                  </a:txBody>
                  <a:tcPr/>
                </a:tc>
                <a:extLst>
                  <a:ext uri="{0D108BD9-81ED-4DB2-BD59-A6C34878D82A}">
                    <a16:rowId xmlns:a16="http://schemas.microsoft.com/office/drawing/2014/main" val="2186453713"/>
                  </a:ext>
                </a:extLst>
              </a:tr>
              <a:tr h="445112">
                <a:tc>
                  <a:txBody>
                    <a:bodyPr/>
                    <a:lstStyle/>
                    <a:p>
                      <a:pPr marL="0" algn="l" defTabSz="914400" rtl="0" eaLnBrk="1" latinLnBrk="0" hangingPunct="1"/>
                      <a:r>
                        <a:rPr lang="en-GB" sz="1600" b="1" kern="1200" dirty="0">
                          <a:solidFill>
                            <a:schemeClr val="dk1"/>
                          </a:solidFill>
                          <a:latin typeface="+mn-lt"/>
                          <a:ea typeface="+mn-ea"/>
                          <a:cs typeface="+mn-cs"/>
                        </a:rPr>
                        <a:t>7:25 – 7:40</a:t>
                      </a:r>
                    </a:p>
                  </a:txBody>
                  <a:tcPr/>
                </a:tc>
                <a:tc>
                  <a:txBody>
                    <a:bodyPr/>
                    <a:lstStyle/>
                    <a:p>
                      <a:r>
                        <a:rPr lang="en-GB" sz="1600" b="1" kern="1200" dirty="0">
                          <a:solidFill>
                            <a:schemeClr val="dk1"/>
                          </a:solidFill>
                          <a:effectLst/>
                          <a:latin typeface="+mn-lt"/>
                          <a:ea typeface="+mn-ea"/>
                          <a:cs typeface="+mn-cs"/>
                        </a:rPr>
                        <a:t>Introduction to workshop task</a:t>
                      </a:r>
                      <a:endParaRPr lang="en-GB" sz="1600" b="1" dirty="0"/>
                    </a:p>
                  </a:txBody>
                  <a:tcPr/>
                </a:tc>
                <a:extLst>
                  <a:ext uri="{0D108BD9-81ED-4DB2-BD59-A6C34878D82A}">
                    <a16:rowId xmlns:a16="http://schemas.microsoft.com/office/drawing/2014/main" val="3870438277"/>
                  </a:ext>
                </a:extLst>
              </a:tr>
              <a:tr h="445112">
                <a:tc>
                  <a:txBody>
                    <a:bodyPr/>
                    <a:lstStyle/>
                    <a:p>
                      <a:pPr marL="0" algn="l" defTabSz="914400" rtl="0" eaLnBrk="1" latinLnBrk="0" hangingPunct="1"/>
                      <a:r>
                        <a:rPr lang="en-GB" sz="1600" b="1" kern="1200" dirty="0">
                          <a:solidFill>
                            <a:schemeClr val="dk1"/>
                          </a:solidFill>
                          <a:latin typeface="+mn-lt"/>
                          <a:ea typeface="+mn-ea"/>
                          <a:cs typeface="+mn-cs"/>
                        </a:rPr>
                        <a:t>7:40 – 7:45</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a:solidFill>
                            <a:schemeClr val="dk1"/>
                          </a:solidFill>
                          <a:effectLst/>
                          <a:latin typeface="+mn-lt"/>
                          <a:ea typeface="+mn-ea"/>
                          <a:cs typeface="+mn-cs"/>
                        </a:rPr>
                        <a:t>BREAK</a:t>
                      </a:r>
                    </a:p>
                    <a:p>
                      <a:endParaRPr lang="en-GB" sz="1600" b="1" dirty="0"/>
                    </a:p>
                  </a:txBody>
                  <a:tcPr/>
                </a:tc>
                <a:extLst>
                  <a:ext uri="{0D108BD9-81ED-4DB2-BD59-A6C34878D82A}">
                    <a16:rowId xmlns:a16="http://schemas.microsoft.com/office/drawing/2014/main" val="1188669365"/>
                  </a:ext>
                </a:extLst>
              </a:tr>
              <a:tr h="462548">
                <a:tc>
                  <a:txBody>
                    <a:bodyPr/>
                    <a:lstStyle/>
                    <a:p>
                      <a:pPr marL="0" algn="l" defTabSz="914400" rtl="0" eaLnBrk="1" latinLnBrk="0" hangingPunct="1"/>
                      <a:r>
                        <a:rPr lang="en-GB" sz="1600" b="1" kern="1200" dirty="0">
                          <a:solidFill>
                            <a:schemeClr val="dk1"/>
                          </a:solidFill>
                          <a:latin typeface="+mn-lt"/>
                          <a:ea typeface="+mn-ea"/>
                          <a:cs typeface="+mn-cs"/>
                        </a:rPr>
                        <a:t>7:45 – 8:55</a:t>
                      </a:r>
                    </a:p>
                  </a:txBody>
                  <a:tcPr/>
                </a:tc>
                <a:tc>
                  <a:txBody>
                    <a:bodyPr/>
                    <a:lstStyle/>
                    <a:p>
                      <a:r>
                        <a:rPr lang="en-GB" sz="1600" b="1" kern="1200" dirty="0">
                          <a:solidFill>
                            <a:schemeClr val="dk1"/>
                          </a:solidFill>
                          <a:effectLst/>
                          <a:latin typeface="+mn-lt"/>
                          <a:ea typeface="+mn-ea"/>
                          <a:cs typeface="+mn-cs"/>
                        </a:rPr>
                        <a:t>Renewable energy cards and suggestions task</a:t>
                      </a:r>
                      <a:endParaRPr lang="en-GB" sz="1600" b="1" dirty="0"/>
                    </a:p>
                  </a:txBody>
                  <a:tcPr/>
                </a:tc>
                <a:extLst>
                  <a:ext uri="{0D108BD9-81ED-4DB2-BD59-A6C34878D82A}">
                    <a16:rowId xmlns:a16="http://schemas.microsoft.com/office/drawing/2014/main" val="4287627462"/>
                  </a:ext>
                </a:extLst>
              </a:tr>
              <a:tr h="445112">
                <a:tc>
                  <a:txBody>
                    <a:bodyPr/>
                    <a:lstStyle/>
                    <a:p>
                      <a:r>
                        <a:rPr lang="en-GB" sz="1600" b="1" kern="1200" dirty="0">
                          <a:solidFill>
                            <a:schemeClr val="dk1"/>
                          </a:solidFill>
                          <a:latin typeface="+mn-lt"/>
                          <a:ea typeface="+mn-ea"/>
                          <a:cs typeface="+mn-cs"/>
                        </a:rPr>
                        <a:t>8:55 – 9:00</a:t>
                      </a:r>
                    </a:p>
                  </a:txBody>
                  <a:tcPr/>
                </a:tc>
                <a:tc>
                  <a:txBody>
                    <a:bodyPr/>
                    <a:lstStyle/>
                    <a:p>
                      <a:pPr marL="0" algn="l" defTabSz="914400" rtl="0" eaLnBrk="1" latinLnBrk="0" hangingPunct="1"/>
                      <a:r>
                        <a:rPr lang="en-GB" sz="1600" b="1" kern="1200" dirty="0">
                          <a:solidFill>
                            <a:schemeClr val="dk1"/>
                          </a:solidFill>
                          <a:effectLst/>
                          <a:latin typeface="+mn-lt"/>
                          <a:ea typeface="+mn-ea"/>
                          <a:cs typeface="+mn-cs"/>
                        </a:rPr>
                        <a:t>Questions, close and next steps</a:t>
                      </a:r>
                    </a:p>
                    <a:p>
                      <a:pPr marL="0" algn="l" defTabSz="914400" rtl="0" eaLnBrk="1" latinLnBrk="0" hangingPunct="1"/>
                      <a:endParaRPr lang="en-GB" sz="1600" b="1" kern="1200" dirty="0">
                        <a:solidFill>
                          <a:schemeClr val="dk1"/>
                        </a:solidFill>
                        <a:effectLst/>
                        <a:latin typeface="+mn-lt"/>
                        <a:ea typeface="+mn-ea"/>
                        <a:cs typeface="+mn-cs"/>
                      </a:endParaRPr>
                    </a:p>
                  </a:txBody>
                  <a:tcPr/>
                </a:tc>
                <a:extLst>
                  <a:ext uri="{0D108BD9-81ED-4DB2-BD59-A6C34878D82A}">
                    <a16:rowId xmlns:a16="http://schemas.microsoft.com/office/drawing/2014/main" val="102366885"/>
                  </a:ext>
                </a:extLst>
              </a:tr>
            </a:tbl>
          </a:graphicData>
        </a:graphic>
      </p:graphicFrame>
    </p:spTree>
    <p:extLst>
      <p:ext uri="{BB962C8B-B14F-4D97-AF65-F5344CB8AC3E}">
        <p14:creationId xmlns:p14="http://schemas.microsoft.com/office/powerpoint/2010/main" val="3154919239"/>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4"/>
          <p:cNvSpPr txBox="1">
            <a:spLocks/>
          </p:cNvSpPr>
          <p:nvPr/>
        </p:nvSpPr>
        <p:spPr>
          <a:xfrm>
            <a:off x="444423" y="1761058"/>
            <a:ext cx="8247799" cy="5572140"/>
          </a:xfrm>
          <a:prstGeom prst="rect">
            <a:avLst/>
          </a:prstGeom>
        </p:spPr>
        <p:txBody>
          <a:bodyPr vert="horz" lIns="91440" tIns="45720" rIns="91440" bIns="45720" rtlCol="0">
            <a:noAutofit/>
          </a:bodyPr>
          <a:lstStyle/>
          <a:p>
            <a:pPr marL="342900" indent="-342900">
              <a:lnSpc>
                <a:spcPct val="120000"/>
              </a:lnSpc>
              <a:spcBef>
                <a:spcPct val="20000"/>
              </a:spcBef>
              <a:buClr>
                <a:srgbClr val="D63908"/>
              </a:buClr>
              <a:buSzPct val="125000"/>
              <a:buFont typeface="Arial" pitchFamily="34" charset="0"/>
              <a:buChar char="•"/>
              <a:defRPr/>
            </a:pPr>
            <a:endParaRPr lang="en-GB" sz="2800" dirty="0">
              <a:latin typeface="Calibri" pitchFamily="34" charset="0"/>
            </a:endParaRPr>
          </a:p>
          <a:p>
            <a:pPr marL="342900" lvl="0" indent="-342900">
              <a:lnSpc>
                <a:spcPct val="114000"/>
              </a:lnSpc>
              <a:spcBef>
                <a:spcPct val="20000"/>
              </a:spcBef>
              <a:buClr>
                <a:srgbClr val="D63908"/>
              </a:buClr>
              <a:buSzPct val="125000"/>
              <a:buFont typeface="Arial" pitchFamily="34" charset="0"/>
              <a:buChar char="•"/>
              <a:defRPr/>
            </a:pPr>
            <a:endParaRPr lang="en-GB" sz="2800" dirty="0">
              <a:latin typeface="Calibri" pitchFamily="34" charset="0"/>
            </a:endParaRPr>
          </a:p>
          <a:p>
            <a:pPr marL="342900" lvl="0" indent="-342900">
              <a:lnSpc>
                <a:spcPct val="114000"/>
              </a:lnSpc>
              <a:spcBef>
                <a:spcPct val="20000"/>
              </a:spcBef>
              <a:buClr>
                <a:srgbClr val="D63908"/>
              </a:buClr>
              <a:buSzPct val="125000"/>
              <a:buFont typeface="Arial" pitchFamily="34" charset="0"/>
              <a:buChar char="•"/>
              <a:defRPr/>
            </a:pPr>
            <a:endParaRPr lang="en-GB" sz="2400" dirty="0"/>
          </a:p>
          <a:p>
            <a:pPr marL="342900" lvl="0" indent="-342900">
              <a:lnSpc>
                <a:spcPct val="114000"/>
              </a:lnSpc>
              <a:spcBef>
                <a:spcPct val="20000"/>
              </a:spcBef>
              <a:buClr>
                <a:srgbClr val="D63908"/>
              </a:buClr>
              <a:buSzPct val="125000"/>
              <a:defRPr/>
            </a:pPr>
            <a:endParaRPr lang="en-GB" sz="2400"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defRPr/>
            </a:pPr>
            <a:endParaRPr lang="en-GB" sz="2400" dirty="0"/>
          </a:p>
          <a:p>
            <a:pPr marL="342900" lvl="0" indent="-342900">
              <a:lnSpc>
                <a:spcPct val="114000"/>
              </a:lnSpc>
              <a:spcBef>
                <a:spcPct val="20000"/>
              </a:spcBef>
              <a:buClr>
                <a:srgbClr val="D63908"/>
              </a:buClr>
              <a:buSzPct val="125000"/>
              <a:buFont typeface="Arial" pitchFamily="34" charset="0"/>
              <a:buChar char="•"/>
              <a:defRPr/>
            </a:pPr>
            <a:endParaRPr lang="en-GB" sz="2400" dirty="0"/>
          </a:p>
          <a:p>
            <a:pPr marL="342900" marR="0" lvl="0" indent="-342900" algn="l" defTabSz="914400" rtl="0" eaLnBrk="1" fontAlgn="auto" latinLnBrk="0" hangingPunct="1">
              <a:lnSpc>
                <a:spcPct val="100000"/>
              </a:lnSpc>
              <a:spcBef>
                <a:spcPct val="20000"/>
              </a:spcBef>
              <a:spcAft>
                <a:spcPts val="0"/>
              </a:spcAft>
              <a:buClr>
                <a:srgbClr val="D63908"/>
              </a:buClr>
              <a:buSzPct val="125000"/>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D63908"/>
              </a:buClr>
              <a:buSzPct val="125000"/>
              <a:buFont typeface="Arial" pitchFamily="34" charset="0"/>
              <a:buChar char="•"/>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D63908"/>
              </a:buClr>
              <a:buSzPct val="125000"/>
              <a:buFont typeface="Arial" pitchFamily="34" charset="0"/>
              <a:buChar char="•"/>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p:txBody>
      </p:sp>
      <p:sp>
        <p:nvSpPr>
          <p:cNvPr id="7" name="Content Placeholder 4"/>
          <p:cNvSpPr txBox="1">
            <a:spLocks/>
          </p:cNvSpPr>
          <p:nvPr/>
        </p:nvSpPr>
        <p:spPr>
          <a:xfrm>
            <a:off x="210650" y="1149092"/>
            <a:ext cx="8715343" cy="5448260"/>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GB" sz="3200" dirty="0">
                <a:latin typeface="Corbel" pitchFamily="34" charset="0"/>
              </a:rPr>
              <a:t>About this workshop –purpose and aims</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en-GB" sz="900" dirty="0">
              <a:latin typeface="Corbel" pitchFamily="34" charset="0"/>
            </a:endParaRPr>
          </a:p>
          <a:p>
            <a:pPr>
              <a:spcBef>
                <a:spcPct val="20000"/>
              </a:spcBef>
              <a:defRPr/>
            </a:pPr>
            <a:r>
              <a:rPr lang="en-GB" sz="2400" b="1" dirty="0">
                <a:latin typeface="Corbel" pitchFamily="34" charset="0"/>
              </a:rPr>
              <a:t>Purpose: </a:t>
            </a:r>
            <a:r>
              <a:rPr lang="en-GB" sz="2400" dirty="0">
                <a:latin typeface="Corbel" pitchFamily="34" charset="0"/>
              </a:rPr>
              <a:t>Explore renewable energy in your area and build a consensus on the type, size and potential location of renewable technologies that might be acceptable. Seeking the views and input of local people on this.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GB" sz="2400" b="1" dirty="0">
                <a:latin typeface="Corbel" pitchFamily="34" charset="0"/>
              </a:rPr>
              <a:t>Aims:</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lang="en-GB" sz="2400" dirty="0">
                <a:latin typeface="Corbel" pitchFamily="34" charset="0"/>
              </a:rPr>
              <a:t>Map the local landscape, considering areas which are special, lost or disliked</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lang="en-GB" sz="2400" dirty="0">
                <a:latin typeface="Corbel" pitchFamily="34" charset="0"/>
              </a:rPr>
              <a:t>Reflect on energy use in the local landscape</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lang="en-GB" sz="2400" dirty="0">
                <a:latin typeface="Corbel" pitchFamily="34" charset="0"/>
              </a:rPr>
              <a:t>Consider types of renewable energy that might be acceptable within the area from a selection of feasible options</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lang="en-GB" sz="2400" dirty="0">
                <a:latin typeface="Corbel" pitchFamily="34" charset="0"/>
              </a:rPr>
              <a:t>Choose locations where these technologies might be located</a:t>
            </a:r>
          </a:p>
          <a:p>
            <a:pPr marL="342900" lvl="0" indent="-342900">
              <a:spcBef>
                <a:spcPct val="20000"/>
              </a:spcBef>
              <a:buClr>
                <a:srgbClr val="D63908"/>
              </a:buClr>
              <a:buSzPct val="125000"/>
              <a:defRPr/>
            </a:pPr>
            <a:endParaRPr lang="en-GB" sz="2400" dirty="0">
              <a:latin typeface="Calibri" pitchFamily="34" charset="0"/>
            </a:endParaRPr>
          </a:p>
        </p:txBody>
      </p:sp>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4"/>
          <p:cNvSpPr txBox="1">
            <a:spLocks/>
          </p:cNvSpPr>
          <p:nvPr/>
        </p:nvSpPr>
        <p:spPr>
          <a:xfrm>
            <a:off x="444423" y="1761058"/>
            <a:ext cx="8247799" cy="5572140"/>
          </a:xfrm>
          <a:prstGeom prst="rect">
            <a:avLst/>
          </a:prstGeom>
        </p:spPr>
        <p:txBody>
          <a:bodyPr vert="horz" lIns="91440" tIns="45720" rIns="91440" bIns="45720" rtlCol="0">
            <a:noAutofit/>
          </a:bodyPr>
          <a:lstStyle/>
          <a:p>
            <a:pPr marL="342900" indent="-342900">
              <a:lnSpc>
                <a:spcPct val="120000"/>
              </a:lnSpc>
              <a:spcBef>
                <a:spcPct val="20000"/>
              </a:spcBef>
              <a:buClr>
                <a:srgbClr val="D63908"/>
              </a:buClr>
              <a:buSzPct val="125000"/>
              <a:buFont typeface="Arial" pitchFamily="34" charset="0"/>
              <a:buChar char="•"/>
              <a:defRPr/>
            </a:pPr>
            <a:endParaRPr lang="en-GB" sz="2800" dirty="0">
              <a:latin typeface="Calibri" pitchFamily="34" charset="0"/>
            </a:endParaRPr>
          </a:p>
          <a:p>
            <a:pPr marL="342900" lvl="0" indent="-342900">
              <a:lnSpc>
                <a:spcPct val="114000"/>
              </a:lnSpc>
              <a:spcBef>
                <a:spcPct val="20000"/>
              </a:spcBef>
              <a:buClr>
                <a:srgbClr val="D63908"/>
              </a:buClr>
              <a:buSzPct val="125000"/>
              <a:buFont typeface="Arial" pitchFamily="34" charset="0"/>
              <a:buChar char="•"/>
              <a:defRPr/>
            </a:pPr>
            <a:endParaRPr lang="en-GB" sz="2800" dirty="0">
              <a:latin typeface="Calibri" pitchFamily="34" charset="0"/>
            </a:endParaRPr>
          </a:p>
          <a:p>
            <a:pPr marL="342900" lvl="0" indent="-342900">
              <a:lnSpc>
                <a:spcPct val="114000"/>
              </a:lnSpc>
              <a:spcBef>
                <a:spcPct val="20000"/>
              </a:spcBef>
              <a:buClr>
                <a:srgbClr val="D63908"/>
              </a:buClr>
              <a:buSzPct val="125000"/>
              <a:buFont typeface="Arial" pitchFamily="34" charset="0"/>
              <a:buChar char="•"/>
              <a:defRPr/>
            </a:pPr>
            <a:endParaRPr lang="en-GB" sz="2400" dirty="0"/>
          </a:p>
          <a:p>
            <a:pPr marL="342900" lvl="0" indent="-342900">
              <a:lnSpc>
                <a:spcPct val="114000"/>
              </a:lnSpc>
              <a:spcBef>
                <a:spcPct val="20000"/>
              </a:spcBef>
              <a:buClr>
                <a:srgbClr val="D63908"/>
              </a:buClr>
              <a:buSzPct val="125000"/>
              <a:defRPr/>
            </a:pPr>
            <a:endParaRPr lang="en-GB" sz="2400"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defRPr/>
            </a:pPr>
            <a:endParaRPr lang="en-GB" sz="2400" dirty="0"/>
          </a:p>
          <a:p>
            <a:pPr marL="342900" lvl="0" indent="-342900">
              <a:lnSpc>
                <a:spcPct val="114000"/>
              </a:lnSpc>
              <a:spcBef>
                <a:spcPct val="20000"/>
              </a:spcBef>
              <a:buClr>
                <a:srgbClr val="D63908"/>
              </a:buClr>
              <a:buSzPct val="125000"/>
              <a:buFont typeface="Arial" pitchFamily="34" charset="0"/>
              <a:buChar char="•"/>
              <a:defRPr/>
            </a:pPr>
            <a:endParaRPr lang="en-GB" sz="2400" dirty="0"/>
          </a:p>
          <a:p>
            <a:pPr marL="342900" marR="0" lvl="0" indent="-342900" algn="l" defTabSz="914400" rtl="0" eaLnBrk="1" fontAlgn="auto" latinLnBrk="0" hangingPunct="1">
              <a:lnSpc>
                <a:spcPct val="100000"/>
              </a:lnSpc>
              <a:spcBef>
                <a:spcPct val="20000"/>
              </a:spcBef>
              <a:spcAft>
                <a:spcPts val="0"/>
              </a:spcAft>
              <a:buClr>
                <a:srgbClr val="D63908"/>
              </a:buClr>
              <a:buSzPct val="125000"/>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D63908"/>
              </a:buClr>
              <a:buSzPct val="125000"/>
              <a:buFont typeface="Arial" pitchFamily="34" charset="0"/>
              <a:buChar char="•"/>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D63908"/>
              </a:buClr>
              <a:buSzPct val="125000"/>
              <a:buFont typeface="Arial" pitchFamily="34" charset="0"/>
              <a:buChar char="•"/>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p:txBody>
      </p:sp>
      <p:sp>
        <p:nvSpPr>
          <p:cNvPr id="7" name="Content Placeholder 4"/>
          <p:cNvSpPr txBox="1">
            <a:spLocks/>
          </p:cNvSpPr>
          <p:nvPr/>
        </p:nvSpPr>
        <p:spPr>
          <a:xfrm>
            <a:off x="210650" y="1149092"/>
            <a:ext cx="8715343" cy="5448260"/>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GB" sz="3200" dirty="0">
                <a:latin typeface="Corbel" pitchFamily="34" charset="0"/>
              </a:rPr>
              <a:t>About this workshop – Roles today</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en-GB" sz="900" dirty="0">
              <a:latin typeface="Corbel" pitchFamily="34" charset="0"/>
            </a:endParaRPr>
          </a:p>
          <a:p>
            <a:pPr marL="342900" lvl="0" indent="-342900">
              <a:spcBef>
                <a:spcPct val="20000"/>
              </a:spcBef>
              <a:buClr>
                <a:srgbClr val="D63908"/>
              </a:buClr>
              <a:buSzPct val="125000"/>
              <a:defRPr/>
            </a:pPr>
            <a:endParaRPr lang="en-GB" sz="2400" dirty="0">
              <a:latin typeface="Calibri" pitchFamily="34" charset="0"/>
            </a:endParaRPr>
          </a:p>
        </p:txBody>
      </p:sp>
      <p:sp>
        <p:nvSpPr>
          <p:cNvPr id="3" name="TextBox 2">
            <a:extLst>
              <a:ext uri="{FF2B5EF4-FFF2-40B4-BE49-F238E27FC236}">
                <a16:creationId xmlns:a16="http://schemas.microsoft.com/office/drawing/2014/main" id="{D9993762-7EF0-C907-2EAD-DCA7913D3445}"/>
              </a:ext>
            </a:extLst>
          </p:cNvPr>
          <p:cNvSpPr txBox="1"/>
          <p:nvPr/>
        </p:nvSpPr>
        <p:spPr>
          <a:xfrm>
            <a:off x="239100" y="2060848"/>
            <a:ext cx="8715342" cy="4557530"/>
          </a:xfrm>
          <a:prstGeom prst="rect">
            <a:avLst/>
          </a:prstGeom>
          <a:noFill/>
        </p:spPr>
        <p:txBody>
          <a:bodyPr wrap="square">
            <a:spAutoFit/>
          </a:bodyPr>
          <a:lstStyle/>
          <a:p>
            <a:pPr>
              <a:lnSpc>
                <a:spcPct val="120000"/>
              </a:lnSpc>
            </a:pPr>
            <a:r>
              <a:rPr lang="en-GB" sz="1800" dirty="0">
                <a:solidFill>
                  <a:srgbClr val="FF0000"/>
                </a:solidFill>
              </a:rPr>
              <a:t>[</a:t>
            </a:r>
            <a:r>
              <a:rPr lang="en-GB" dirty="0">
                <a:solidFill>
                  <a:srgbClr val="FF0000"/>
                </a:solidFill>
              </a:rPr>
              <a:t>Information about who is facilitating the workshop as well as any observers e.g. from the council</a:t>
            </a:r>
            <a:r>
              <a:rPr lang="en-GB" sz="1800" dirty="0">
                <a:solidFill>
                  <a:srgbClr val="FF0000"/>
                </a:solidFill>
              </a:rPr>
              <a:t>]</a:t>
            </a:r>
          </a:p>
          <a:p>
            <a:pPr>
              <a:lnSpc>
                <a:spcPct val="120000"/>
              </a:lnSpc>
            </a:pPr>
            <a:endParaRPr lang="en-GB" dirty="0">
              <a:solidFill>
                <a:srgbClr val="FF0000"/>
              </a:solidFill>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GB" sz="1800" b="1" dirty="0">
                <a:latin typeface="Corbel" pitchFamily="34" charset="0"/>
              </a:rPr>
              <a:t>The Centre for Sustainable Energy: </a:t>
            </a:r>
            <a:r>
              <a:rPr lang="en-GB" sz="1800" dirty="0">
                <a:latin typeface="Corbel" pitchFamily="34" charset="0"/>
              </a:rPr>
              <a:t>An independent charity supporting people and organisations across the UK to tackle the climate emergency and end the suffering caused by cold home.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en-GB" sz="1800" dirty="0">
              <a:latin typeface="Corbel"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GB" sz="1800" b="1" dirty="0">
                <a:latin typeface="Corbel" pitchFamily="34" charset="0"/>
              </a:rPr>
              <a:t>Our role today</a:t>
            </a:r>
            <a:r>
              <a:rPr lang="en-GB" sz="1800" dirty="0">
                <a:latin typeface="Corbel" pitchFamily="34" charset="0"/>
              </a:rPr>
              <a:t>: neutral facilitators, helping you get your views across as individuals and as a group.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en-GB" sz="1800" dirty="0">
              <a:latin typeface="Corbel"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GB" sz="1800" b="1" dirty="0">
                <a:latin typeface="Corbel" pitchFamily="34" charset="0"/>
              </a:rPr>
              <a:t>XXXX Council: </a:t>
            </a:r>
            <a:r>
              <a:rPr lang="en-GB" sz="1800" dirty="0">
                <a:latin typeface="Corbel" pitchFamily="34" charset="0"/>
              </a:rPr>
              <a:t>Here as observers, here to listen.</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en-GB" sz="1800" b="1" dirty="0">
              <a:latin typeface="Corbel"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GB" sz="1800" dirty="0">
                <a:latin typeface="Corbel" pitchFamily="34" charset="0"/>
              </a:rPr>
              <a:t>The workshop outputs are decided by attendees from the community. </a:t>
            </a:r>
          </a:p>
          <a:p>
            <a:pPr>
              <a:lnSpc>
                <a:spcPct val="120000"/>
              </a:lnSpc>
            </a:pPr>
            <a:endParaRPr lang="en-GB" sz="1800" dirty="0">
              <a:solidFill>
                <a:srgbClr val="FF0000"/>
              </a:solidFill>
            </a:endParaRPr>
          </a:p>
        </p:txBody>
      </p:sp>
    </p:spTree>
    <p:extLst>
      <p:ext uri="{BB962C8B-B14F-4D97-AF65-F5344CB8AC3E}">
        <p14:creationId xmlns:p14="http://schemas.microsoft.com/office/powerpoint/2010/main" val="4002781465"/>
      </p:ext>
    </p:extLst>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txBox="1">
            <a:spLocks/>
          </p:cNvSpPr>
          <p:nvPr/>
        </p:nvSpPr>
        <p:spPr>
          <a:xfrm>
            <a:off x="179512" y="1419585"/>
            <a:ext cx="6408712" cy="774988"/>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GB" sz="3200" dirty="0">
                <a:latin typeface="Corbel" pitchFamily="34" charset="0"/>
              </a:rPr>
              <a:t>Project timeline</a:t>
            </a:r>
          </a:p>
        </p:txBody>
      </p:sp>
      <p:graphicFrame>
        <p:nvGraphicFramePr>
          <p:cNvPr id="4" name="Diagram 3">
            <a:extLst>
              <a:ext uri="{FF2B5EF4-FFF2-40B4-BE49-F238E27FC236}">
                <a16:creationId xmlns:a16="http://schemas.microsoft.com/office/drawing/2014/main" id="{EC36FE8E-A022-4EDE-A7BD-BEBA96D17102}"/>
              </a:ext>
            </a:extLst>
          </p:cNvPr>
          <p:cNvGraphicFramePr/>
          <p:nvPr>
            <p:extLst>
              <p:ext uri="{D42A27DB-BD31-4B8C-83A1-F6EECF244321}">
                <p14:modId xmlns:p14="http://schemas.microsoft.com/office/powerpoint/2010/main" val="1166306278"/>
              </p:ext>
            </p:extLst>
          </p:nvPr>
        </p:nvGraphicFramePr>
        <p:xfrm>
          <a:off x="107504" y="2204864"/>
          <a:ext cx="8928992" cy="3041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44526918"/>
      </p:ext>
    </p:extLst>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5993D47-64AA-445A-8479-3430BA388549}"/>
              </a:ext>
            </a:extLst>
          </p:cNvPr>
          <p:cNvSpPr>
            <a:spLocks noGrp="1"/>
          </p:cNvSpPr>
          <p:nvPr>
            <p:ph idx="1"/>
          </p:nvPr>
        </p:nvSpPr>
        <p:spPr>
          <a:xfrm>
            <a:off x="539552" y="1196752"/>
            <a:ext cx="8064896" cy="5400600"/>
          </a:xfrm>
        </p:spPr>
        <p:txBody>
          <a:bodyPr>
            <a:normAutofit fontScale="85000" lnSpcReduction="20000"/>
          </a:bodyPr>
          <a:lstStyle/>
          <a:p>
            <a:pPr marL="0" indent="0" algn="ctr">
              <a:lnSpc>
                <a:spcPct val="115000"/>
              </a:lnSpc>
              <a:spcAft>
                <a:spcPts val="1000"/>
              </a:spcAft>
              <a:buNone/>
            </a:pPr>
            <a:r>
              <a:rPr lang="en-GB" sz="3500" dirty="0">
                <a:latin typeface="Corbel" pitchFamily="34" charset="0"/>
              </a:rPr>
              <a:t>Suggested Ground Rules</a:t>
            </a:r>
          </a:p>
          <a:p>
            <a:pPr>
              <a:lnSpc>
                <a:spcPct val="115000"/>
              </a:lnSpc>
              <a:spcAft>
                <a:spcPts val="1000"/>
              </a:spcAft>
            </a:pPr>
            <a:r>
              <a:rPr lang="en-GB" sz="2000" b="1" u="sng" dirty="0">
                <a:effectLst/>
                <a:latin typeface="Calibri" panose="020F0502020204030204" pitchFamily="34" charset="0"/>
                <a:ea typeface="Times New Roman" panose="02020603050405020304" pitchFamily="18" charset="0"/>
                <a:cs typeface="Times New Roman" panose="02020603050405020304" pitchFamily="18" charset="0"/>
              </a:rPr>
              <a:t>Be timely</a:t>
            </a:r>
            <a:r>
              <a:rPr lang="en-GB" sz="2000" dirty="0">
                <a:effectLst/>
                <a:latin typeface="Calibri" panose="020F0502020204030204" pitchFamily="34" charset="0"/>
                <a:ea typeface="Times New Roman" panose="02020603050405020304" pitchFamily="18" charset="0"/>
                <a:cs typeface="Times New Roman" panose="02020603050405020304" pitchFamily="18" charset="0"/>
              </a:rPr>
              <a:t> – everyone needs to come back from breaks on time and be ready to start.  Cut to the chase when speaking, to keep discussions on track.</a:t>
            </a:r>
          </a:p>
          <a:p>
            <a:pPr>
              <a:lnSpc>
                <a:spcPct val="115000"/>
              </a:lnSpc>
              <a:spcAft>
                <a:spcPts val="1000"/>
              </a:spcAft>
            </a:pPr>
            <a:r>
              <a:rPr lang="en-GB" sz="2000" b="1" u="sng" dirty="0">
                <a:effectLst/>
                <a:latin typeface="Calibri" panose="020F0502020204030204" pitchFamily="34" charset="0"/>
                <a:ea typeface="Times New Roman" panose="02020603050405020304" pitchFamily="18" charset="0"/>
                <a:cs typeface="Times New Roman" panose="02020603050405020304" pitchFamily="18" charset="0"/>
              </a:rPr>
              <a:t>Be present</a:t>
            </a:r>
            <a:r>
              <a:rPr lang="en-GB" sz="2000" dirty="0">
                <a:effectLst/>
                <a:latin typeface="Calibri" panose="020F0502020204030204" pitchFamily="34" charset="0"/>
                <a:ea typeface="Times New Roman" panose="02020603050405020304" pitchFamily="18" charset="0"/>
                <a:cs typeface="Times New Roman" panose="02020603050405020304" pitchFamily="18" charset="0"/>
              </a:rPr>
              <a:t> – unless there are good reasons for needing to be ‘on call’, keep mobiles/tablets off the tables except at breaks, and keep them on silent.</a:t>
            </a:r>
          </a:p>
          <a:p>
            <a:pPr>
              <a:lnSpc>
                <a:spcPct val="115000"/>
              </a:lnSpc>
              <a:spcAft>
                <a:spcPts val="1000"/>
              </a:spcAft>
            </a:pPr>
            <a:r>
              <a:rPr lang="en-GB" sz="2000" b="1" u="sng" dirty="0">
                <a:effectLst/>
                <a:latin typeface="Calibri" panose="020F0502020204030204" pitchFamily="34" charset="0"/>
                <a:ea typeface="Times New Roman" panose="02020603050405020304" pitchFamily="18" charset="0"/>
                <a:cs typeface="Times New Roman" panose="02020603050405020304" pitchFamily="18" charset="0"/>
              </a:rPr>
              <a:t>Be respectful</a:t>
            </a:r>
            <a:r>
              <a:rPr lang="en-GB" sz="2000" dirty="0">
                <a:effectLst/>
                <a:latin typeface="Calibri" panose="020F0502020204030204" pitchFamily="34" charset="0"/>
                <a:ea typeface="Times New Roman" panose="02020603050405020304" pitchFamily="18" charset="0"/>
                <a:cs typeface="Times New Roman" panose="02020603050405020304" pitchFamily="18" charset="0"/>
              </a:rPr>
              <a:t> – everyone’s input is equally valued, don’t take part in side conversations or speak over someone.  Be open to other ideas, and listen </a:t>
            </a:r>
            <a:r>
              <a:rPr lang="en-GB" sz="2000" i="1" dirty="0">
                <a:effectLst/>
                <a:latin typeface="Calibri" panose="020F0502020204030204" pitchFamily="34" charset="0"/>
                <a:ea typeface="Times New Roman" panose="02020603050405020304" pitchFamily="18" charset="0"/>
                <a:cs typeface="Times New Roman" panose="02020603050405020304" pitchFamily="18" charset="0"/>
              </a:rPr>
              <a:t>actively</a:t>
            </a:r>
            <a:r>
              <a:rPr lang="en-GB" sz="2000" dirty="0">
                <a:effectLst/>
                <a:latin typeface="Calibri" panose="020F0502020204030204" pitchFamily="34" charset="0"/>
                <a:ea typeface="Times New Roman" panose="02020603050405020304" pitchFamily="18" charset="0"/>
                <a:cs typeface="Times New Roman" panose="02020603050405020304" pitchFamily="18" charset="0"/>
              </a:rPr>
              <a:t>, rather than simply waiting your turn to interject. </a:t>
            </a:r>
          </a:p>
          <a:p>
            <a:pPr>
              <a:lnSpc>
                <a:spcPct val="115000"/>
              </a:lnSpc>
              <a:spcAft>
                <a:spcPts val="1000"/>
              </a:spcAft>
            </a:pPr>
            <a:r>
              <a:rPr lang="en-GB" sz="2000" b="1" u="sng" dirty="0">
                <a:effectLst/>
                <a:latin typeface="Calibri" panose="020F0502020204030204" pitchFamily="34" charset="0"/>
                <a:ea typeface="Times New Roman" panose="02020603050405020304" pitchFamily="18" charset="0"/>
                <a:cs typeface="Times New Roman" panose="02020603050405020304" pitchFamily="18" charset="0"/>
              </a:rPr>
              <a:t>Be tolerant of different opinions</a:t>
            </a:r>
            <a:r>
              <a:rPr lang="en-GB" sz="2000" dirty="0">
                <a:effectLst/>
                <a:latin typeface="Calibri" panose="020F0502020204030204" pitchFamily="34" charset="0"/>
                <a:ea typeface="Times New Roman" panose="02020603050405020304" pitchFamily="18" charset="0"/>
                <a:cs typeface="Times New Roman" panose="02020603050405020304" pitchFamily="18" charset="0"/>
              </a:rPr>
              <a:t> – we don’t need to all agree, so allow different viewpoints to your own. There will be further opportunities to engage with the council.</a:t>
            </a:r>
          </a:p>
          <a:p>
            <a:pPr>
              <a:lnSpc>
                <a:spcPct val="115000"/>
              </a:lnSpc>
              <a:spcAft>
                <a:spcPts val="1000"/>
              </a:spcAft>
            </a:pPr>
            <a:r>
              <a:rPr lang="en-GB" sz="2000" b="1" u="sng" dirty="0">
                <a:effectLst/>
                <a:latin typeface="Calibri" panose="020F0502020204030204" pitchFamily="34" charset="0"/>
                <a:ea typeface="Times New Roman" panose="02020603050405020304" pitchFamily="18" charset="0"/>
                <a:cs typeface="Times New Roman" panose="02020603050405020304" pitchFamily="18" charset="0"/>
              </a:rPr>
              <a:t>Be kind</a:t>
            </a:r>
            <a:r>
              <a:rPr lang="en-GB" sz="2000" dirty="0">
                <a:effectLst/>
                <a:latin typeface="Calibri" panose="020F0502020204030204" pitchFamily="34" charset="0"/>
                <a:ea typeface="Times New Roman" panose="02020603050405020304" pitchFamily="18" charset="0"/>
                <a:cs typeface="Times New Roman" panose="02020603050405020304" pitchFamily="18" charset="0"/>
              </a:rPr>
              <a:t> - Share airtime with everyone, and be aware of quieter individuals, give them space to speak and be heard.</a:t>
            </a:r>
          </a:p>
          <a:p>
            <a:pPr>
              <a:lnSpc>
                <a:spcPct val="115000"/>
              </a:lnSpc>
              <a:spcAft>
                <a:spcPts val="1000"/>
              </a:spcAft>
            </a:pPr>
            <a:r>
              <a:rPr lang="en-GB" sz="2000" b="1" u="sng" dirty="0">
                <a:effectLst/>
                <a:latin typeface="Calibri" panose="020F0502020204030204" pitchFamily="34" charset="0"/>
                <a:ea typeface="Times New Roman" panose="02020603050405020304" pitchFamily="18" charset="0"/>
                <a:cs typeface="Times New Roman" panose="02020603050405020304" pitchFamily="18" charset="0"/>
              </a:rPr>
              <a:t>Be confident</a:t>
            </a:r>
            <a:r>
              <a:rPr lang="en-GB" sz="2000" dirty="0">
                <a:effectLst/>
                <a:latin typeface="Calibri" panose="020F0502020204030204" pitchFamily="34" charset="0"/>
                <a:ea typeface="Times New Roman" panose="02020603050405020304" pitchFamily="18" charset="0"/>
                <a:cs typeface="Times New Roman" panose="02020603050405020304" pitchFamily="18" charset="0"/>
              </a:rPr>
              <a:t> – there’s no such thing as a stupid question or a bad idea.  If in doubt, ask!</a:t>
            </a:r>
          </a:p>
        </p:txBody>
      </p:sp>
    </p:spTree>
    <p:extLst>
      <p:ext uri="{BB962C8B-B14F-4D97-AF65-F5344CB8AC3E}">
        <p14:creationId xmlns:p14="http://schemas.microsoft.com/office/powerpoint/2010/main" val="3098466700"/>
      </p:ext>
    </p:extLst>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4"/>
          <p:cNvSpPr txBox="1">
            <a:spLocks/>
          </p:cNvSpPr>
          <p:nvPr/>
        </p:nvSpPr>
        <p:spPr>
          <a:xfrm>
            <a:off x="444423" y="1761058"/>
            <a:ext cx="8247799" cy="5572140"/>
          </a:xfrm>
          <a:prstGeom prst="rect">
            <a:avLst/>
          </a:prstGeom>
        </p:spPr>
        <p:txBody>
          <a:bodyPr vert="horz" lIns="91440" tIns="45720" rIns="91440" bIns="45720" rtlCol="0">
            <a:noAutofit/>
          </a:bodyPr>
          <a:lstStyle/>
          <a:p>
            <a:pPr marL="342900" indent="-342900">
              <a:lnSpc>
                <a:spcPct val="120000"/>
              </a:lnSpc>
              <a:spcBef>
                <a:spcPct val="20000"/>
              </a:spcBef>
              <a:buClr>
                <a:srgbClr val="D63908"/>
              </a:buClr>
              <a:buSzPct val="125000"/>
              <a:buFont typeface="Arial" pitchFamily="34" charset="0"/>
              <a:buChar char="•"/>
              <a:defRPr/>
            </a:pPr>
            <a:endParaRPr lang="en-GB" sz="2800" dirty="0">
              <a:latin typeface="Calibri" pitchFamily="34" charset="0"/>
            </a:endParaRPr>
          </a:p>
          <a:p>
            <a:pPr marL="342900" lvl="0" indent="-342900">
              <a:lnSpc>
                <a:spcPct val="114000"/>
              </a:lnSpc>
              <a:spcBef>
                <a:spcPct val="20000"/>
              </a:spcBef>
              <a:buClr>
                <a:srgbClr val="D63908"/>
              </a:buClr>
              <a:buSzPct val="125000"/>
              <a:buFont typeface="Arial" pitchFamily="34" charset="0"/>
              <a:buChar char="•"/>
              <a:defRPr/>
            </a:pPr>
            <a:endParaRPr lang="en-GB" sz="2800" dirty="0">
              <a:latin typeface="Calibri" pitchFamily="34" charset="0"/>
            </a:endParaRPr>
          </a:p>
          <a:p>
            <a:pPr marL="342900" lvl="0" indent="-342900">
              <a:lnSpc>
                <a:spcPct val="114000"/>
              </a:lnSpc>
              <a:spcBef>
                <a:spcPct val="20000"/>
              </a:spcBef>
              <a:buClr>
                <a:srgbClr val="D63908"/>
              </a:buClr>
              <a:buSzPct val="125000"/>
              <a:buFont typeface="Arial" pitchFamily="34" charset="0"/>
              <a:buChar char="•"/>
              <a:defRPr/>
            </a:pPr>
            <a:endParaRPr lang="en-GB" sz="2400" dirty="0"/>
          </a:p>
          <a:p>
            <a:pPr marL="342900" lvl="0" indent="-342900">
              <a:lnSpc>
                <a:spcPct val="114000"/>
              </a:lnSpc>
              <a:spcBef>
                <a:spcPct val="20000"/>
              </a:spcBef>
              <a:buClr>
                <a:srgbClr val="D63908"/>
              </a:buClr>
              <a:buSzPct val="125000"/>
              <a:defRPr/>
            </a:pPr>
            <a:endParaRPr lang="en-GB" sz="2400"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defRPr/>
            </a:pPr>
            <a:endParaRPr lang="en-GB" sz="2400" dirty="0"/>
          </a:p>
          <a:p>
            <a:pPr marL="342900" lvl="0" indent="-342900">
              <a:lnSpc>
                <a:spcPct val="114000"/>
              </a:lnSpc>
              <a:spcBef>
                <a:spcPct val="20000"/>
              </a:spcBef>
              <a:buClr>
                <a:srgbClr val="D63908"/>
              </a:buClr>
              <a:buSzPct val="125000"/>
              <a:buFont typeface="Arial" pitchFamily="34" charset="0"/>
              <a:buChar char="•"/>
              <a:defRPr/>
            </a:pPr>
            <a:endParaRPr lang="en-GB" sz="2400" dirty="0"/>
          </a:p>
          <a:p>
            <a:pPr marL="342900" marR="0" lvl="0" indent="-342900" algn="l" defTabSz="914400" rtl="0" eaLnBrk="1" fontAlgn="auto" latinLnBrk="0" hangingPunct="1">
              <a:lnSpc>
                <a:spcPct val="100000"/>
              </a:lnSpc>
              <a:spcBef>
                <a:spcPct val="20000"/>
              </a:spcBef>
              <a:spcAft>
                <a:spcPts val="0"/>
              </a:spcAft>
              <a:buClr>
                <a:srgbClr val="D63908"/>
              </a:buClr>
              <a:buSzPct val="125000"/>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D63908"/>
              </a:buClr>
              <a:buSzPct val="125000"/>
              <a:buFont typeface="Arial" pitchFamily="34" charset="0"/>
              <a:buChar char="•"/>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D63908"/>
              </a:buClr>
              <a:buSzPct val="125000"/>
              <a:buFont typeface="Arial" pitchFamily="34" charset="0"/>
              <a:buChar char="•"/>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p:txBody>
      </p:sp>
      <p:sp>
        <p:nvSpPr>
          <p:cNvPr id="7" name="Content Placeholder 4"/>
          <p:cNvSpPr txBox="1">
            <a:spLocks/>
          </p:cNvSpPr>
          <p:nvPr/>
        </p:nvSpPr>
        <p:spPr>
          <a:xfrm>
            <a:off x="421124" y="1266731"/>
            <a:ext cx="8715343" cy="6047318"/>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GB" sz="3200" dirty="0">
                <a:latin typeface="Corbel" pitchFamily="34" charset="0"/>
              </a:rPr>
              <a:t>Introductions</a:t>
            </a:r>
          </a:p>
          <a:p>
            <a:pPr lvl="0">
              <a:spcBef>
                <a:spcPct val="20000"/>
              </a:spcBef>
              <a:buClr>
                <a:srgbClr val="D63908"/>
              </a:buClr>
              <a:buSzPct val="125000"/>
              <a:defRPr/>
            </a:pPr>
            <a:endParaRPr lang="en-GB" sz="2400" dirty="0">
              <a:latin typeface="Calibri" pitchFamily="34" charset="0"/>
            </a:endParaRPr>
          </a:p>
          <a:p>
            <a:pPr marL="457200" lvl="0" indent="-457200">
              <a:spcBef>
                <a:spcPct val="20000"/>
              </a:spcBef>
              <a:buClr>
                <a:srgbClr val="D63908"/>
              </a:buClr>
              <a:buSzPct val="125000"/>
              <a:buFont typeface="+mj-lt"/>
              <a:buAutoNum type="arabicPeriod"/>
              <a:defRPr/>
            </a:pPr>
            <a:r>
              <a:rPr lang="en-GB" sz="2400" dirty="0">
                <a:latin typeface="Calibri" pitchFamily="34" charset="0"/>
              </a:rPr>
              <a:t>Who has lived here for less than a year? More than 5 years, more than 10, 15, 20, 25 years?</a:t>
            </a:r>
          </a:p>
          <a:p>
            <a:pPr marL="457200" lvl="0" indent="-457200">
              <a:spcBef>
                <a:spcPct val="20000"/>
              </a:spcBef>
              <a:buClr>
                <a:srgbClr val="D63908"/>
              </a:buClr>
              <a:buSzPct val="125000"/>
              <a:buFont typeface="+mj-lt"/>
              <a:buAutoNum type="arabicPeriod"/>
              <a:defRPr/>
            </a:pPr>
            <a:r>
              <a:rPr lang="en-GB" sz="2400" dirty="0">
                <a:latin typeface="Calibri" pitchFamily="34" charset="0"/>
              </a:rPr>
              <a:t>Does everyone live within the area defined by our map? If not where? </a:t>
            </a:r>
          </a:p>
          <a:p>
            <a:pPr marL="457200" lvl="0" indent="-457200">
              <a:spcBef>
                <a:spcPct val="20000"/>
              </a:spcBef>
              <a:buClr>
                <a:srgbClr val="D63908"/>
              </a:buClr>
              <a:buSzPct val="125000"/>
              <a:buFont typeface="+mj-lt"/>
              <a:buAutoNum type="arabicPeriod"/>
              <a:defRPr/>
            </a:pPr>
            <a:r>
              <a:rPr lang="en-GB" sz="2400" dirty="0">
                <a:latin typeface="Calibri" pitchFamily="34" charset="0"/>
              </a:rPr>
              <a:t>Do you intend to stay living here in the future? Could you see yourself moving away?</a:t>
            </a:r>
          </a:p>
          <a:p>
            <a:pPr marL="457200" lvl="0" indent="-457200">
              <a:spcBef>
                <a:spcPct val="20000"/>
              </a:spcBef>
              <a:buClr>
                <a:srgbClr val="D63908"/>
              </a:buClr>
              <a:buSzPct val="125000"/>
              <a:buFont typeface="+mj-lt"/>
              <a:buAutoNum type="arabicPeriod"/>
              <a:defRPr/>
            </a:pPr>
            <a:r>
              <a:rPr lang="en-GB" sz="2400" dirty="0">
                <a:latin typeface="Calibri" pitchFamily="34" charset="0"/>
              </a:rPr>
              <a:t>Do you feel connected to the place? Does it feel like home?</a:t>
            </a:r>
          </a:p>
          <a:p>
            <a:pPr marL="457200" lvl="0" indent="-457200">
              <a:spcBef>
                <a:spcPct val="20000"/>
              </a:spcBef>
              <a:buClr>
                <a:srgbClr val="D63908"/>
              </a:buClr>
              <a:buSzPct val="125000"/>
              <a:buFont typeface="+mj-lt"/>
              <a:buAutoNum type="arabicPeriod"/>
              <a:defRPr/>
            </a:pPr>
            <a:r>
              <a:rPr lang="en-GB" sz="2400" dirty="0">
                <a:latin typeface="Calibri" pitchFamily="34" charset="0"/>
              </a:rPr>
              <a:t>Do you feel proud of the area?</a:t>
            </a:r>
          </a:p>
          <a:p>
            <a:pPr marL="342900" lvl="0" indent="-342900">
              <a:spcBef>
                <a:spcPct val="20000"/>
              </a:spcBef>
              <a:buClr>
                <a:srgbClr val="D63908"/>
              </a:buClr>
              <a:buSzPct val="125000"/>
              <a:defRPr/>
            </a:pPr>
            <a:endParaRPr lang="en-GB" sz="2400" dirty="0">
              <a:latin typeface="Calibri" pitchFamily="34" charset="0"/>
            </a:endParaRPr>
          </a:p>
        </p:txBody>
      </p:sp>
    </p:spTree>
    <p:extLst>
      <p:ext uri="{BB962C8B-B14F-4D97-AF65-F5344CB8AC3E}">
        <p14:creationId xmlns:p14="http://schemas.microsoft.com/office/powerpoint/2010/main" val="1985033313"/>
      </p:ext>
    </p:extLst>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txBox="1">
            <a:spLocks/>
          </p:cNvSpPr>
          <p:nvPr/>
        </p:nvSpPr>
        <p:spPr>
          <a:xfrm>
            <a:off x="253215" y="1772816"/>
            <a:ext cx="8715343" cy="5572140"/>
          </a:xfrm>
          <a:prstGeom prst="rect">
            <a:avLst/>
          </a:prstGeom>
        </p:spPr>
        <p:txBody>
          <a:bodyPr vert="horz" lIns="91440" tIns="45720" rIns="91440" bIns="45720" rtlCol="0">
            <a:noAutofit/>
          </a:bodyPr>
          <a:lstStyle/>
          <a:p>
            <a:pPr marL="361950" marR="0" lvl="0" indent="-361950" algn="l" defTabSz="914400" rtl="0" eaLnBrk="1" fontAlgn="auto" latinLnBrk="0" hangingPunct="1">
              <a:lnSpc>
                <a:spcPct val="100000"/>
              </a:lnSpc>
              <a:spcBef>
                <a:spcPct val="20000"/>
              </a:spcBef>
              <a:spcAft>
                <a:spcPts val="0"/>
              </a:spcAft>
              <a:buClrTx/>
              <a:buSzTx/>
              <a:tabLst/>
              <a:defRPr/>
            </a:pPr>
            <a:endParaRPr kumimoji="0" lang="en-GB" sz="2400" i="0" u="none" strike="noStrike" kern="1200" cap="none" spc="0" normalizeH="0" baseline="0" noProof="0" dirty="0">
              <a:ln>
                <a:noFill/>
              </a:ln>
              <a:solidFill>
                <a:schemeClr val="tx1"/>
              </a:solidFill>
              <a:effectLst/>
              <a:uLnTx/>
              <a:uFillTx/>
              <a:latin typeface="Calibri" pitchFamily="34" charset="0"/>
              <a:ea typeface="+mn-ea"/>
              <a:cs typeface="+mn-cs"/>
            </a:endParaRPr>
          </a:p>
        </p:txBody>
      </p:sp>
      <p:sp>
        <p:nvSpPr>
          <p:cNvPr id="9" name="Content Placeholder 4"/>
          <p:cNvSpPr txBox="1">
            <a:spLocks/>
          </p:cNvSpPr>
          <p:nvPr/>
        </p:nvSpPr>
        <p:spPr>
          <a:xfrm>
            <a:off x="438207" y="1370361"/>
            <a:ext cx="7380312" cy="1344104"/>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GB" sz="3200" dirty="0">
                <a:latin typeface="Corbel" pitchFamily="34" charset="0"/>
              </a:rPr>
              <a:t>Mapping exercise</a:t>
            </a:r>
          </a:p>
        </p:txBody>
      </p:sp>
      <p:graphicFrame>
        <p:nvGraphicFramePr>
          <p:cNvPr id="11" name="Table 3">
            <a:extLst>
              <a:ext uri="{FF2B5EF4-FFF2-40B4-BE49-F238E27FC236}">
                <a16:creationId xmlns:a16="http://schemas.microsoft.com/office/drawing/2014/main" id="{301B1617-3D6E-4D2F-AD9C-B6FAD4897FAE}"/>
              </a:ext>
            </a:extLst>
          </p:cNvPr>
          <p:cNvGraphicFramePr>
            <a:graphicFrameLocks noGrp="1"/>
          </p:cNvGraphicFramePr>
          <p:nvPr>
            <p:extLst>
              <p:ext uri="{D42A27DB-BD31-4B8C-83A1-F6EECF244321}">
                <p14:modId xmlns:p14="http://schemas.microsoft.com/office/powerpoint/2010/main" val="2436014059"/>
              </p:ext>
            </p:extLst>
          </p:nvPr>
        </p:nvGraphicFramePr>
        <p:xfrm>
          <a:off x="506431" y="2418116"/>
          <a:ext cx="8208912" cy="3450839"/>
        </p:xfrm>
        <a:graphic>
          <a:graphicData uri="http://schemas.openxmlformats.org/drawingml/2006/table">
            <a:tbl>
              <a:tblPr firstRow="1" bandRow="1">
                <a:tableStyleId>{5C22544A-7EE6-4342-B048-85BDC9FD1C3A}</a:tableStyleId>
              </a:tblPr>
              <a:tblGrid>
                <a:gridCol w="1872208">
                  <a:extLst>
                    <a:ext uri="{9D8B030D-6E8A-4147-A177-3AD203B41FA5}">
                      <a16:colId xmlns:a16="http://schemas.microsoft.com/office/drawing/2014/main" val="4185087044"/>
                    </a:ext>
                  </a:extLst>
                </a:gridCol>
                <a:gridCol w="6336704">
                  <a:extLst>
                    <a:ext uri="{9D8B030D-6E8A-4147-A177-3AD203B41FA5}">
                      <a16:colId xmlns:a16="http://schemas.microsoft.com/office/drawing/2014/main" val="3118952881"/>
                    </a:ext>
                  </a:extLst>
                </a:gridCol>
              </a:tblGrid>
              <a:tr h="553945">
                <a:tc>
                  <a:txBody>
                    <a:bodyPr/>
                    <a:lstStyle/>
                    <a:p>
                      <a:r>
                        <a:rPr lang="en-GB" sz="2400" dirty="0"/>
                        <a:t>Post it notes</a:t>
                      </a:r>
                    </a:p>
                  </a:txBody>
                  <a:tcPr/>
                </a:tc>
                <a:tc>
                  <a:txBody>
                    <a:bodyPr/>
                    <a:lstStyle/>
                    <a:p>
                      <a:r>
                        <a:rPr lang="en-GB" sz="2400" dirty="0"/>
                        <a:t>Content</a:t>
                      </a:r>
                    </a:p>
                  </a:txBody>
                  <a:tcPr/>
                </a:tc>
                <a:extLst>
                  <a:ext uri="{0D108BD9-81ED-4DB2-BD59-A6C34878D82A}">
                    <a16:rowId xmlns:a16="http://schemas.microsoft.com/office/drawing/2014/main" val="1682877652"/>
                  </a:ext>
                </a:extLst>
              </a:tr>
              <a:tr h="553945">
                <a:tc>
                  <a:txBody>
                    <a:bodyPr/>
                    <a:lstStyle/>
                    <a:p>
                      <a:r>
                        <a:rPr lang="en-GB" sz="2400" dirty="0"/>
                        <a:t>Blue</a:t>
                      </a:r>
                    </a:p>
                  </a:txBody>
                  <a:tcPr/>
                </a:tc>
                <a:tc>
                  <a:txBody>
                    <a:bodyPr/>
                    <a:lstStyle/>
                    <a:p>
                      <a:r>
                        <a:rPr lang="en-GB" sz="2400">
                          <a:latin typeface="Calibri" pitchFamily="34" charset="0"/>
                        </a:rPr>
                        <a:t>Disliked</a:t>
                      </a:r>
                      <a:endParaRPr lang="en-GB" sz="2400" dirty="0"/>
                    </a:p>
                  </a:txBody>
                  <a:tcPr/>
                </a:tc>
                <a:extLst>
                  <a:ext uri="{0D108BD9-81ED-4DB2-BD59-A6C34878D82A}">
                    <a16:rowId xmlns:a16="http://schemas.microsoft.com/office/drawing/2014/main" val="3982787471"/>
                  </a:ext>
                </a:extLst>
              </a:tr>
              <a:tr h="956123">
                <a:tc>
                  <a:txBody>
                    <a:bodyPr/>
                    <a:lstStyle/>
                    <a:p>
                      <a:r>
                        <a:rPr lang="en-GB" sz="2400" dirty="0"/>
                        <a:t>Yellow</a:t>
                      </a:r>
                    </a:p>
                  </a:txBody>
                  <a:tcPr/>
                </a:tc>
                <a:tc>
                  <a:txBody>
                    <a:bodyPr/>
                    <a:lstStyle/>
                    <a:p>
                      <a:r>
                        <a:rPr lang="en-GB" sz="2400" dirty="0"/>
                        <a:t>Special, key in daily life/the community</a:t>
                      </a:r>
                    </a:p>
                  </a:txBody>
                  <a:tcPr/>
                </a:tc>
                <a:extLst>
                  <a:ext uri="{0D108BD9-81ED-4DB2-BD59-A6C34878D82A}">
                    <a16:rowId xmlns:a16="http://schemas.microsoft.com/office/drawing/2014/main" val="2858232356"/>
                  </a:ext>
                </a:extLst>
              </a:tr>
              <a:tr h="1386826">
                <a:tc>
                  <a:txBody>
                    <a:bodyPr/>
                    <a:lstStyle/>
                    <a:p>
                      <a:r>
                        <a:rPr lang="en-GB" sz="2400" dirty="0"/>
                        <a:t>Pink</a:t>
                      </a:r>
                    </a:p>
                  </a:txBody>
                  <a:tcPr/>
                </a:tc>
                <a:tc>
                  <a:txBody>
                    <a:bodyPr/>
                    <a:lstStyle/>
                    <a:p>
                      <a:r>
                        <a:rPr lang="en-GB" sz="2400" dirty="0"/>
                        <a:t>Descriptions of activities you do e.g. walking</a:t>
                      </a:r>
                    </a:p>
                    <a:p>
                      <a:r>
                        <a:rPr lang="en-GB" sz="2400" dirty="0"/>
                        <a:t>Descriptive words and emotions you associate with the landscape e.g. beautiful, peaceful</a:t>
                      </a:r>
                    </a:p>
                  </a:txBody>
                  <a:tcPr/>
                </a:tc>
                <a:extLst>
                  <a:ext uri="{0D108BD9-81ED-4DB2-BD59-A6C34878D82A}">
                    <a16:rowId xmlns:a16="http://schemas.microsoft.com/office/drawing/2014/main" val="174793575"/>
                  </a:ext>
                </a:extLst>
              </a:tr>
            </a:tbl>
          </a:graphicData>
        </a:graphic>
      </p:graphicFrame>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943" y="38783"/>
            <a:ext cx="1028942" cy="1124744"/>
          </a:xfrm>
          <a:prstGeom prst="rect">
            <a:avLst/>
          </a:prstGeom>
        </p:spPr>
      </p:pic>
      <p:sp>
        <p:nvSpPr>
          <p:cNvPr id="8" name="Content Placeholder 4"/>
          <p:cNvSpPr txBox="1">
            <a:spLocks/>
          </p:cNvSpPr>
          <p:nvPr/>
        </p:nvSpPr>
        <p:spPr>
          <a:xfrm>
            <a:off x="444423" y="1761058"/>
            <a:ext cx="8247799" cy="5572140"/>
          </a:xfrm>
          <a:prstGeom prst="rect">
            <a:avLst/>
          </a:prstGeom>
        </p:spPr>
        <p:txBody>
          <a:bodyPr vert="horz" lIns="91440" tIns="45720" rIns="91440" bIns="45720" rtlCol="0">
            <a:noAutofit/>
          </a:bodyPr>
          <a:lstStyle/>
          <a:p>
            <a:pPr marL="342900" indent="-342900">
              <a:lnSpc>
                <a:spcPct val="120000"/>
              </a:lnSpc>
              <a:spcBef>
                <a:spcPct val="20000"/>
              </a:spcBef>
              <a:buClr>
                <a:srgbClr val="D63908"/>
              </a:buClr>
              <a:buSzPct val="125000"/>
              <a:buFont typeface="Arial" pitchFamily="34" charset="0"/>
              <a:buChar char="•"/>
              <a:defRPr/>
            </a:pPr>
            <a:endParaRPr lang="en-GB" sz="2800" dirty="0">
              <a:latin typeface="Calibri" pitchFamily="34" charset="0"/>
            </a:endParaRPr>
          </a:p>
          <a:p>
            <a:pPr marL="342900" lvl="0" indent="-342900">
              <a:lnSpc>
                <a:spcPct val="114000"/>
              </a:lnSpc>
              <a:spcBef>
                <a:spcPct val="20000"/>
              </a:spcBef>
              <a:buClr>
                <a:srgbClr val="D63908"/>
              </a:buClr>
              <a:buSzPct val="125000"/>
              <a:buFont typeface="Arial" pitchFamily="34" charset="0"/>
              <a:buChar char="•"/>
              <a:defRPr/>
            </a:pPr>
            <a:endParaRPr lang="en-GB" sz="2800" dirty="0">
              <a:latin typeface="Calibri" pitchFamily="34" charset="0"/>
            </a:endParaRPr>
          </a:p>
          <a:p>
            <a:pPr marL="342900" lvl="0" indent="-342900">
              <a:lnSpc>
                <a:spcPct val="114000"/>
              </a:lnSpc>
              <a:spcBef>
                <a:spcPct val="20000"/>
              </a:spcBef>
              <a:buClr>
                <a:srgbClr val="D63908"/>
              </a:buClr>
              <a:buSzPct val="125000"/>
              <a:buFont typeface="Arial" pitchFamily="34" charset="0"/>
              <a:buChar char="•"/>
              <a:defRPr/>
            </a:pPr>
            <a:endParaRPr lang="en-GB" sz="2400" dirty="0"/>
          </a:p>
          <a:p>
            <a:pPr marL="342900" lvl="0" indent="-342900">
              <a:lnSpc>
                <a:spcPct val="114000"/>
              </a:lnSpc>
              <a:spcBef>
                <a:spcPct val="20000"/>
              </a:spcBef>
              <a:buClr>
                <a:srgbClr val="D63908"/>
              </a:buClr>
              <a:buSzPct val="125000"/>
              <a:defRPr/>
            </a:pPr>
            <a:endParaRPr lang="en-GB" sz="2400"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buFont typeface="Arial" pitchFamily="34" charset="0"/>
              <a:buChar char="•"/>
              <a:defRPr/>
            </a:pPr>
            <a:endParaRPr lang="en-GB" sz="2400" i="1" dirty="0"/>
          </a:p>
          <a:p>
            <a:pPr marL="342900" lvl="0" indent="-342900">
              <a:lnSpc>
                <a:spcPct val="114000"/>
              </a:lnSpc>
              <a:spcBef>
                <a:spcPct val="20000"/>
              </a:spcBef>
              <a:buClr>
                <a:srgbClr val="D63908"/>
              </a:buClr>
              <a:buSzPct val="125000"/>
              <a:defRPr/>
            </a:pPr>
            <a:endParaRPr lang="en-GB" sz="2400" dirty="0"/>
          </a:p>
          <a:p>
            <a:pPr marL="342900" lvl="0" indent="-342900">
              <a:lnSpc>
                <a:spcPct val="114000"/>
              </a:lnSpc>
              <a:spcBef>
                <a:spcPct val="20000"/>
              </a:spcBef>
              <a:buClr>
                <a:srgbClr val="D63908"/>
              </a:buClr>
              <a:buSzPct val="125000"/>
              <a:buFont typeface="Arial" pitchFamily="34" charset="0"/>
              <a:buChar char="•"/>
              <a:defRPr/>
            </a:pPr>
            <a:endParaRPr lang="en-GB" sz="2400" dirty="0"/>
          </a:p>
          <a:p>
            <a:pPr marL="342900" marR="0" lvl="0" indent="-342900" algn="l" defTabSz="914400" rtl="0" eaLnBrk="1" fontAlgn="auto" latinLnBrk="0" hangingPunct="1">
              <a:lnSpc>
                <a:spcPct val="100000"/>
              </a:lnSpc>
              <a:spcBef>
                <a:spcPct val="20000"/>
              </a:spcBef>
              <a:spcAft>
                <a:spcPts val="0"/>
              </a:spcAft>
              <a:buClr>
                <a:srgbClr val="D63908"/>
              </a:buClr>
              <a:buSzPct val="125000"/>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D63908"/>
              </a:buClr>
              <a:buSzPct val="125000"/>
              <a:buFont typeface="Arial" pitchFamily="34" charset="0"/>
              <a:buChar char="•"/>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D63908"/>
              </a:buClr>
              <a:buSzPct val="125000"/>
              <a:buFont typeface="Arial" pitchFamily="34" charset="0"/>
              <a:buChar char="•"/>
              <a:tabLst/>
              <a:defRPr/>
            </a:pPr>
            <a:endParaRPr kumimoji="0" lang="en-GB" sz="2200" b="0" i="0" u="none" strike="noStrike" kern="1200" cap="none" spc="0" normalizeH="0" noProof="0" dirty="0">
              <a:ln>
                <a:noFill/>
              </a:ln>
              <a:solidFill>
                <a:schemeClr val="tx1"/>
              </a:solidFill>
              <a:effectLst/>
              <a:uLnTx/>
              <a:uFillTx/>
              <a:latin typeface="Calibri" pitchFamily="34" charset="0"/>
              <a:ea typeface="+mn-ea"/>
              <a:cs typeface="+mn-cs"/>
            </a:endParaRPr>
          </a:p>
        </p:txBody>
      </p:sp>
      <p:sp>
        <p:nvSpPr>
          <p:cNvPr id="7" name="Content Placeholder 4"/>
          <p:cNvSpPr txBox="1">
            <a:spLocks/>
          </p:cNvSpPr>
          <p:nvPr/>
        </p:nvSpPr>
        <p:spPr>
          <a:xfrm>
            <a:off x="214329" y="1340768"/>
            <a:ext cx="8715343" cy="5572140"/>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GB" sz="3200" dirty="0">
                <a:latin typeface="Corbel" pitchFamily="34" charset="0"/>
              </a:rPr>
              <a:t>Energy in the landscape</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en-GB" sz="2000" dirty="0"/>
          </a:p>
          <a:p>
            <a:pPr marL="457200" indent="-457200">
              <a:spcBef>
                <a:spcPct val="20000"/>
              </a:spcBef>
              <a:buClr>
                <a:srgbClr val="D63908"/>
              </a:buClr>
              <a:buSzPct val="125000"/>
              <a:buFont typeface="+mj-lt"/>
              <a:buAutoNum type="arabicPeriod"/>
              <a:defRPr/>
            </a:pPr>
            <a:r>
              <a:rPr lang="en-GB" sz="2400" dirty="0"/>
              <a:t>Is there any energy generation infrastructure in the landscape around you? How do you feel about it?</a:t>
            </a:r>
          </a:p>
          <a:p>
            <a:pPr marL="457200" indent="-457200">
              <a:spcBef>
                <a:spcPct val="20000"/>
              </a:spcBef>
              <a:buClr>
                <a:srgbClr val="D63908"/>
              </a:buClr>
              <a:buSzPct val="125000"/>
              <a:buFont typeface="+mj-lt"/>
              <a:buAutoNum type="arabicPeriod"/>
              <a:defRPr/>
            </a:pPr>
            <a:r>
              <a:rPr lang="en-GB" sz="2400" dirty="0"/>
              <a:t>What changes do you think you’ll see in the landscape in the next 10-20 years? How do you feel about them? </a:t>
            </a:r>
          </a:p>
          <a:p>
            <a:pPr marL="457200" indent="-457200">
              <a:spcBef>
                <a:spcPct val="20000"/>
              </a:spcBef>
              <a:buClr>
                <a:srgbClr val="D63908"/>
              </a:buClr>
              <a:buSzPct val="125000"/>
              <a:buFont typeface="+mj-lt"/>
              <a:buAutoNum type="arabicPeriod"/>
              <a:defRPr/>
            </a:pPr>
            <a:r>
              <a:rPr lang="en-GB" sz="2400" dirty="0"/>
              <a:t>How acceptable is the idea of landscape change (related to energy supply) to you?</a:t>
            </a:r>
          </a:p>
          <a:p>
            <a:pPr marL="457200" indent="-457200">
              <a:spcBef>
                <a:spcPct val="20000"/>
              </a:spcBef>
              <a:buClr>
                <a:srgbClr val="D63908"/>
              </a:buClr>
              <a:buSzPct val="125000"/>
              <a:buFont typeface="+mj-lt"/>
              <a:buAutoNum type="arabicPeriod"/>
              <a:defRPr/>
            </a:pPr>
            <a:r>
              <a:rPr lang="en-GB" sz="2400" dirty="0"/>
              <a:t>Are there any scenarios that make you feel more negative or more positive about such changes?</a:t>
            </a:r>
          </a:p>
          <a:p>
            <a:pPr marL="342900" lvl="0" indent="-342900">
              <a:spcBef>
                <a:spcPct val="20000"/>
              </a:spcBef>
              <a:buClr>
                <a:srgbClr val="D63908"/>
              </a:buClr>
              <a:buSzPct val="125000"/>
              <a:defRPr/>
            </a:pPr>
            <a:endParaRPr lang="en-GB" sz="2400" dirty="0">
              <a:latin typeface="Calibri" pitchFamily="34" charset="0"/>
            </a:endParaRPr>
          </a:p>
        </p:txBody>
      </p:sp>
      <p:pic>
        <p:nvPicPr>
          <p:cNvPr id="4" name="Picture 3" descr="Birds flying over power lines&#10;&#10;Description automatically generated with low confidence">
            <a:extLst>
              <a:ext uri="{FF2B5EF4-FFF2-40B4-BE49-F238E27FC236}">
                <a16:creationId xmlns:a16="http://schemas.microsoft.com/office/drawing/2014/main" id="{EF888A74-60ED-0087-F9E8-9D8F75DCB47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41068" y="5588253"/>
            <a:ext cx="1691680" cy="1127787"/>
          </a:xfrm>
          <a:prstGeom prst="rect">
            <a:avLst/>
          </a:prstGeom>
        </p:spPr>
      </p:pic>
      <p:pic>
        <p:nvPicPr>
          <p:cNvPr id="6" name="Picture 5" descr="A group of wind turbines in a field&#10;&#10;Description automatically generated with medium confidence">
            <a:extLst>
              <a:ext uri="{FF2B5EF4-FFF2-40B4-BE49-F238E27FC236}">
                <a16:creationId xmlns:a16="http://schemas.microsoft.com/office/drawing/2014/main" id="{A74E9C95-A871-9DAD-E2F5-254F0911EAB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62842" y="5589240"/>
            <a:ext cx="2003200" cy="1126800"/>
          </a:xfrm>
          <a:prstGeom prst="rect">
            <a:avLst/>
          </a:prstGeom>
        </p:spPr>
      </p:pic>
      <p:pic>
        <p:nvPicPr>
          <p:cNvPr id="15" name="Picture 14" descr="A picture containing sky, outdoor, roof&#10;&#10;Description automatically generated">
            <a:extLst>
              <a:ext uri="{FF2B5EF4-FFF2-40B4-BE49-F238E27FC236}">
                <a16:creationId xmlns:a16="http://schemas.microsoft.com/office/drawing/2014/main" id="{3D6B7BB9-B50F-80CE-0742-DD00A595966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96136" y="5589240"/>
            <a:ext cx="1502400" cy="1126800"/>
          </a:xfrm>
          <a:prstGeom prst="rect">
            <a:avLst/>
          </a:prstGeom>
        </p:spPr>
      </p:pic>
    </p:spTree>
    <p:extLst>
      <p:ext uri="{BB962C8B-B14F-4D97-AF65-F5344CB8AC3E}">
        <p14:creationId xmlns:p14="http://schemas.microsoft.com/office/powerpoint/2010/main" val="1819420648"/>
      </p:ext>
    </p:extLst>
  </p:cSld>
  <p:clrMapOvr>
    <a:masterClrMapping/>
  </p:clrMapOvr>
  <p:transition>
    <p:fade thruBlk="1"/>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12311</TotalTime>
  <Words>1065</Words>
  <Application>Microsoft Office PowerPoint</Application>
  <PresentationFormat>On-screen Show (4:3)</PresentationFormat>
  <Paragraphs>204</Paragraphs>
  <Slides>16</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Corbel</vt:lpstr>
      <vt:lpstr>Courier New</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Centre for Sustainable Energy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Simon Roberts</dc:creator>
  <cp:lastModifiedBy>Leah Bromley</cp:lastModifiedBy>
  <cp:revision>244</cp:revision>
  <cp:lastPrinted>2022-08-30T08:29:24Z</cp:lastPrinted>
  <dcterms:created xsi:type="dcterms:W3CDTF">2010-11-21T14:42:29Z</dcterms:created>
  <dcterms:modified xsi:type="dcterms:W3CDTF">2022-11-16T12:26:30Z</dcterms:modified>
</cp:coreProperties>
</file>